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41" autoAdjust="0"/>
  </p:normalViewPr>
  <p:slideViewPr>
    <p:cSldViewPr snapToGrid="0" snapToObjects="1">
      <p:cViewPr varScale="1">
        <p:scale>
          <a:sx n="111" d="100"/>
          <a:sy n="111" d="100"/>
        </p:scale>
        <p:origin x="543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Kirjoita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PÄÄotsikko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88069"/>
            <a:ext cx="7772400" cy="125073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Tarvittaessa</a:t>
            </a:r>
            <a:r>
              <a:rPr lang="en-US" dirty="0" smtClean="0"/>
              <a:t> </a:t>
            </a:r>
            <a:r>
              <a:rPr lang="en-US" dirty="0" err="1" smtClean="0"/>
              <a:t>kirjoita</a:t>
            </a:r>
            <a:r>
              <a:rPr lang="en-US" dirty="0" smtClean="0"/>
              <a:t> </a:t>
            </a:r>
            <a:r>
              <a:rPr lang="en-US" dirty="0" err="1" smtClean="0"/>
              <a:t>alaotsikko</a:t>
            </a:r>
            <a:r>
              <a:rPr lang="en-US" dirty="0" smtClean="0"/>
              <a:t> tai </a:t>
            </a:r>
            <a:r>
              <a:rPr lang="en-US" dirty="0" err="1" smtClean="0"/>
              <a:t>lisäinformaatiota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Tähän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445172"/>
            <a:ext cx="8229600" cy="5036208"/>
          </a:xfrm>
        </p:spPr>
        <p:txBody>
          <a:bodyPr vert="eaVert"/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755010"/>
            <a:ext cx="2057400" cy="567381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 err="1" smtClean="0"/>
              <a:t>Tähän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755010"/>
            <a:ext cx="6019800" cy="5673818"/>
          </a:xfrm>
        </p:spPr>
        <p:txBody>
          <a:bodyPr vert="eaVert"/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304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 smtClean="0"/>
              <a:t>Väliotsikko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06462"/>
            <a:ext cx="7772400" cy="70192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 smtClean="0"/>
              <a:t>Tarvittaessa lisätietoja, esim. luvun pääotsikko </a:t>
            </a:r>
          </a:p>
          <a:p>
            <a:pPr lvl="0"/>
            <a:r>
              <a:rPr lang="fi-FI" dirty="0" smtClean="0"/>
              <a:t>materiaalien jäsentelyn selkeyttämiseksi </a:t>
            </a:r>
          </a:p>
        </p:txBody>
      </p:sp>
    </p:spTree>
    <p:extLst>
      <p:ext uri="{BB962C8B-B14F-4D97-AF65-F5344CB8AC3E}">
        <p14:creationId xmlns:p14="http://schemas.microsoft.com/office/powerpoint/2010/main" val="20100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 smtClean="0"/>
              <a:t>Otsikko 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Alaotsikko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Alaotsikko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 smtClean="0"/>
              <a:t>vertailun</a:t>
            </a:r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8069"/>
            <a:ext cx="3008313" cy="65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Alaotsikko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578069"/>
            <a:ext cx="5111750" cy="5548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Sisältöä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322552"/>
            <a:ext cx="3008313" cy="4803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Sisältöä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993290"/>
            <a:ext cx="5486400" cy="419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err="1" smtClean="0"/>
              <a:t>Kuvan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20446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Kuvaslide</a:t>
            </a:r>
            <a:r>
              <a:rPr lang="en-US" dirty="0" smtClean="0"/>
              <a:t>: </a:t>
            </a:r>
            <a:r>
              <a:rPr lang="en-US" dirty="0" err="1" smtClean="0"/>
              <a:t>raahaa</a:t>
            </a:r>
            <a:r>
              <a:rPr lang="en-US" dirty="0" smtClean="0"/>
              <a:t> </a:t>
            </a:r>
            <a:r>
              <a:rPr lang="en-US" dirty="0" err="1" smtClean="0"/>
              <a:t>kuva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r>
              <a:rPr lang="en-US" dirty="0" smtClean="0"/>
              <a:t> </a:t>
            </a:r>
            <a:r>
              <a:rPr lang="en-US" dirty="0" err="1" smtClean="0"/>
              <a:t>ruutuun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61725"/>
            <a:ext cx="5486400" cy="939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2893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5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Kirjoita</a:t>
            </a:r>
            <a:r>
              <a:rPr lang="en-US" dirty="0" smtClean="0"/>
              <a:t> </a:t>
            </a:r>
            <a:r>
              <a:rPr lang="en-US" dirty="0" err="1" smtClean="0"/>
              <a:t>otsikko</a:t>
            </a:r>
            <a:r>
              <a:rPr lang="en-US" dirty="0" smtClean="0"/>
              <a:t> </a:t>
            </a:r>
            <a:r>
              <a:rPr lang="en-US" dirty="0" err="1" smtClean="0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6346"/>
            <a:ext cx="8229600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Sisältö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  <a:p>
            <a:pPr lvl="5"/>
            <a:r>
              <a:rPr lang="fi-FI" dirty="0" smtClean="0"/>
              <a:t>Kuudes taso</a:t>
            </a:r>
          </a:p>
          <a:p>
            <a:pPr lvl="6"/>
            <a:r>
              <a:rPr lang="fi-FI" dirty="0" smtClean="0"/>
              <a:t>Seitsemäs taso</a:t>
            </a:r>
            <a:endParaRPr lang="en-US" dirty="0" smtClean="0"/>
          </a:p>
          <a:p>
            <a:pPr lvl="7"/>
            <a:r>
              <a:rPr lang="en-US" dirty="0" err="1" smtClean="0"/>
              <a:t>Kahdeksas</a:t>
            </a:r>
            <a:r>
              <a:rPr lang="en-US" dirty="0" smtClean="0"/>
              <a:t> </a:t>
            </a:r>
            <a:r>
              <a:rPr lang="en-US" dirty="0" err="1" smtClean="0"/>
              <a:t>taso</a:t>
            </a:r>
            <a:endParaRPr lang="en-US" dirty="0" smtClean="0"/>
          </a:p>
          <a:p>
            <a:pPr lvl="7"/>
            <a:r>
              <a:rPr lang="en-US" dirty="0" err="1" smtClean="0"/>
              <a:t>Kahdeksas</a:t>
            </a:r>
            <a:r>
              <a:rPr lang="en-US" dirty="0" smtClean="0"/>
              <a:t> </a:t>
            </a:r>
            <a:r>
              <a:rPr lang="en-US" dirty="0" err="1" smtClean="0"/>
              <a:t>toisen</a:t>
            </a:r>
            <a:r>
              <a:rPr lang="en-US" dirty="0" smtClean="0"/>
              <a:t> </a:t>
            </a:r>
            <a:r>
              <a:rPr lang="en-US" dirty="0" err="1" smtClean="0"/>
              <a:t>kerran</a:t>
            </a:r>
            <a:endParaRPr lang="en-US" dirty="0" smtClean="0"/>
          </a:p>
          <a:p>
            <a:pPr lvl="7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70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75C4-CD47-F640-B909-B9B2DCAAA965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2.7. </a:t>
            </a:r>
            <a:r>
              <a:rPr lang="en-US" dirty="0" err="1" smtClean="0"/>
              <a:t>eliömaailma</a:t>
            </a:r>
            <a:r>
              <a:rPr lang="en-US" dirty="0" smtClean="0"/>
              <a:t> </a:t>
            </a:r>
            <a:r>
              <a:rPr lang="en-US" dirty="0" err="1" smtClean="0"/>
              <a:t>monipuolistuu</a:t>
            </a:r>
            <a:r>
              <a:rPr lang="en-US" dirty="0" smtClean="0"/>
              <a:t> &amp; </a:t>
            </a:r>
            <a:r>
              <a:rPr lang="en-US" dirty="0" err="1" smtClean="0"/>
              <a:t>elämä</a:t>
            </a:r>
            <a:r>
              <a:rPr lang="en-US" dirty="0" smtClean="0"/>
              <a:t> </a:t>
            </a:r>
            <a:r>
              <a:rPr lang="en-US" dirty="0" err="1" smtClean="0"/>
              <a:t>siirtyy</a:t>
            </a:r>
            <a:r>
              <a:rPr lang="en-US" dirty="0" smtClean="0"/>
              <a:t> </a:t>
            </a:r>
            <a:r>
              <a:rPr lang="en-US" dirty="0" err="1" smtClean="0"/>
              <a:t>maalle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Elämän vanha aika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Tapahtui nopea elämän megaevoluutio, kambrikauden räjähdys</a:t>
            </a:r>
            <a:r>
              <a:rPr lang="fi-FI" b="1" dirty="0" smtClean="0"/>
              <a:t>.</a:t>
            </a:r>
          </a:p>
          <a:p>
            <a:r>
              <a:rPr lang="fi-FI" b="1" dirty="0" smtClean="0"/>
              <a:t>Ensimmäiset </a:t>
            </a:r>
            <a:r>
              <a:rPr lang="fi-FI" b="1" dirty="0"/>
              <a:t>kasvit ja eläimet nousivat maan päälle.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67" y="3630004"/>
            <a:ext cx="64389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Selkärankaiset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Selkärankaiset eliöt kehittyivät ja nousivat maan päälle. </a:t>
            </a:r>
            <a:endParaRPr lang="fi-FI" b="1" dirty="0" smtClean="0"/>
          </a:p>
          <a:p>
            <a:r>
              <a:rPr lang="fi-FI" b="1" dirty="0" smtClean="0"/>
              <a:t>Elämän vanha aika päättyi </a:t>
            </a:r>
            <a:r>
              <a:rPr lang="fi-FI" b="1" dirty="0"/>
              <a:t>massasukupuuttoon.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24" y="3839424"/>
            <a:ext cx="64579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Elämän keskiaika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/>
              <a:t>Elämän keskiaika oli matelijoiden</a:t>
            </a:r>
            <a:r>
              <a:rPr lang="fi-FI" b="1" dirty="0"/>
              <a:t>, erityisesti dinosaurusten valtakausi.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92" y="2932200"/>
            <a:ext cx="8533872" cy="314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3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Elämän keskiaika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Paljas- ja koppisiemeniset </a:t>
            </a:r>
            <a:r>
              <a:rPr lang="fi-FI" dirty="0" smtClean="0"/>
              <a:t>kasvit</a:t>
            </a:r>
          </a:p>
          <a:p>
            <a:r>
              <a:rPr lang="fi-FI" dirty="0" smtClean="0"/>
              <a:t>Ensimmäiset </a:t>
            </a:r>
            <a:r>
              <a:rPr lang="fi-FI" dirty="0"/>
              <a:t>linnut ja nisäkkäät kehittyvät</a:t>
            </a:r>
            <a:r>
              <a:rPr lang="fi-FI" dirty="0" smtClean="0"/>
              <a:t>.</a:t>
            </a:r>
          </a:p>
          <a:p>
            <a:r>
              <a:rPr lang="fi-FI" dirty="0" smtClean="0"/>
              <a:t>Elämän keskiaika päättyi </a:t>
            </a:r>
            <a:r>
              <a:rPr lang="fi-FI" dirty="0"/>
              <a:t>65 miljoonaa vuotta sitten massasukupuuttoon.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9" y="3541212"/>
            <a:ext cx="7214992" cy="266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8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Elämän uusi aika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Linnut ja nisäkkäät yleistyivät ja monimuotoistuivat. </a:t>
            </a:r>
            <a:endParaRPr lang="fi-FI" b="1" dirty="0" smtClean="0"/>
          </a:p>
          <a:p>
            <a:r>
              <a:rPr lang="fi-FI" b="1" dirty="0" smtClean="0"/>
              <a:t>Ihminen </a:t>
            </a:r>
            <a:r>
              <a:rPr lang="fi-FI" b="1" dirty="0"/>
              <a:t>kehittyi vasta elämän uuden ajan </a:t>
            </a:r>
            <a:r>
              <a:rPr lang="fi-FI" b="1" dirty="0" smtClean="0"/>
              <a:t>lopussa.</a:t>
            </a:r>
            <a:endParaRPr lang="fi-FI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0" y="4049888"/>
            <a:ext cx="5195887" cy="203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63" y="4096771"/>
            <a:ext cx="2913737" cy="194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3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Yhteenveto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330697"/>
              </p:ext>
            </p:extLst>
          </p:nvPr>
        </p:nvGraphicFramePr>
        <p:xfrm>
          <a:off x="457200" y="1366838"/>
          <a:ext cx="82296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1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Ajanjakso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Miljoonaa vuotta sitten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Tapahtumia,</a:t>
                      </a:r>
                      <a:r>
                        <a:rPr lang="fi-FI" baseline="0" dirty="0" smtClean="0">
                          <a:latin typeface="+mj-lt"/>
                        </a:rPr>
                        <a:t> uusia eliöryhmiä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Elämän synty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4 600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Orgaanisten yhdisteiden syntyminen, alkusolun synty.</a:t>
                      </a:r>
                      <a:r>
                        <a:rPr lang="fi-FI" baseline="0" dirty="0" smtClean="0">
                          <a:latin typeface="+mj-lt"/>
                        </a:rPr>
                        <a:t> </a:t>
                      </a:r>
                      <a:r>
                        <a:rPr lang="fi-FI" dirty="0" smtClean="0">
                          <a:latin typeface="+mj-lt"/>
                        </a:rPr>
                        <a:t>Esitumaiset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Elämän esiaika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4 600 – 550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Fotosynteesi, tuma, soluelimet, suvullinen lisääntyminen, monisoluisuus	Bakteerit, </a:t>
                      </a:r>
                      <a:r>
                        <a:rPr lang="fi-FI" dirty="0" err="1" smtClean="0">
                          <a:latin typeface="+mj-lt"/>
                        </a:rPr>
                        <a:t>arkeonit</a:t>
                      </a:r>
                      <a:r>
                        <a:rPr lang="fi-FI" dirty="0" smtClean="0">
                          <a:latin typeface="+mj-lt"/>
                        </a:rPr>
                        <a:t>, aitotumaiset, ensimmäiset monisoluiset eläimet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Elämän vanha aika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550 – 250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Kambrikauden räjähdys, elämän nousu maalle. Eläinkunnan pääjaksot (+ selkärankaiset), sammalet, sanikkaiset, paljassiemeniset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Elämän keskiaika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250 – 65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Matelijoiden valtakausi. 	Matelijat, linnut, nisäkkäät, koppisiemeniset kasvit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Elämän uusi aika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65 –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>
                          <a:latin typeface="+mj-lt"/>
                        </a:rPr>
                        <a:t>Alussa dinosaurusten massasukupuutto, lintujen ja nisäkkäiden monimuotoistuminen	 </a:t>
                      </a:r>
                      <a:endParaRPr lang="fi-FI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987000"/>
      </p:ext>
    </p:extLst>
  </p:cSld>
  <p:clrMapOvr>
    <a:masterClrMapping/>
  </p:clrMapOvr>
</p:sld>
</file>

<file path=ppt/theme/theme1.xml><?xml version="1.0" encoding="utf-8"?>
<a:theme xmlns:a="http://schemas.openxmlformats.org/drawingml/2006/main" name="bi1_pohj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bi1_pohja</Template>
  <TotalTime>27</TotalTime>
  <Words>194</Words>
  <Application>Microsoft Office PowerPoint</Application>
  <PresentationFormat>Näytössä katseltava diaesitys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bi1_pohja</vt:lpstr>
      <vt:lpstr>Custom Design</vt:lpstr>
      <vt:lpstr>2.7. eliömaailma monipuolistuu &amp; elämä siirtyy maalle</vt:lpstr>
      <vt:lpstr>Elämän vanha aika</vt:lpstr>
      <vt:lpstr>Selkärankaiset</vt:lpstr>
      <vt:lpstr>Elämän keskiaika</vt:lpstr>
      <vt:lpstr>Elämän keskiaika</vt:lpstr>
      <vt:lpstr>Elämän uusi aika</vt:lpstr>
      <vt:lpstr>Yhteenveto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ELÄMÄN SYNTY JA KEHITYS</dc:title>
  <dc:creator>veisim</dc:creator>
  <cp:lastModifiedBy>Opettaja</cp:lastModifiedBy>
  <cp:revision>5</cp:revision>
  <dcterms:created xsi:type="dcterms:W3CDTF">2016-07-21T10:12:42Z</dcterms:created>
  <dcterms:modified xsi:type="dcterms:W3CDTF">2021-09-22T05:29:23Z</dcterms:modified>
</cp:coreProperties>
</file>