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0" y="-14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F36CF-78F8-48EC-9B6E-B87CB40B5EC9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84A79-F52E-47CA-A7C4-7155113C0B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630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4A79-F52E-47CA-A7C4-7155113C0B0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223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84A79-F52E-47CA-A7C4-7155113C0B01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269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963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151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26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74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605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894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101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768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438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237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00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8A5E6-6868-4E91-9C3D-2510419C9A83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5C4B4-7839-4A75-8716-8296F06CF2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643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773792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Tässä on kuva </a:t>
            </a:r>
            <a:r>
              <a:rPr lang="fi-FI" smtClean="0"/>
              <a:t>kivikautisesta asumuksesta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6348" y="1628800"/>
            <a:ext cx="8219256" cy="2736304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/>
              <a:t>Varejoen</a:t>
            </a:r>
            <a:r>
              <a:rPr lang="fi-FI" dirty="0" smtClean="0"/>
              <a:t> kylä perustettiin petsamolaisia varten v1946 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152303"/>
            <a:ext cx="4896544" cy="265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92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98072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i-FI" dirty="0" err="1" smtClean="0"/>
              <a:t>Varejoen</a:t>
            </a:r>
            <a:r>
              <a:rPr lang="fi-FI" dirty="0" smtClean="0"/>
              <a:t> koulu valmistui 1955 kesän aikana.</a:t>
            </a:r>
          </a:p>
          <a:p>
            <a:r>
              <a:rPr lang="fi-FI" dirty="0" err="1" smtClean="0"/>
              <a:t>Varejoen</a:t>
            </a:r>
            <a:r>
              <a:rPr lang="fi-FI" dirty="0" smtClean="0"/>
              <a:t> koulu aloitti toimintansa 1947.</a:t>
            </a:r>
          </a:p>
          <a:p>
            <a:r>
              <a:rPr lang="fi-FI" dirty="0" smtClean="0"/>
              <a:t>Koulu sijaitsee Törmävaaran kupeilla, Sen vierellä on kaunis valaistu hiihtolatu. Sen koulun kauneus vetää turisteja puoleensa.</a:t>
            </a:r>
          </a:p>
          <a:p>
            <a:r>
              <a:rPr lang="fi-FI" dirty="0" err="1" smtClean="0"/>
              <a:t>Varejoella</a:t>
            </a:r>
            <a:r>
              <a:rPr lang="fi-FI" dirty="0" smtClean="0"/>
              <a:t> lakkautettuun kouluun ja sen lähiympäristöön on suunnitteilla Kiven ja kulttuurin kylä. Hankkeen myötä rakennetaan ympäristöön kivikautista elämää kuvaava.   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Varejoen</a:t>
            </a:r>
            <a:r>
              <a:rPr lang="fi-FI" dirty="0" smtClean="0"/>
              <a:t> kylä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797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Koulu lakkautettiin vuonna 2003. Vuonna 2003 oppilaita oli 15, koulun oppilaat siirrettiin </a:t>
            </a:r>
            <a:r>
              <a:rPr lang="fi-FI" dirty="0" err="1"/>
              <a:t>K</a:t>
            </a:r>
            <a:r>
              <a:rPr lang="fi-FI" dirty="0" err="1" smtClean="0"/>
              <a:t>aisajoen</a:t>
            </a:r>
            <a:r>
              <a:rPr lang="fi-FI" dirty="0" smtClean="0"/>
              <a:t> koulun oppilaiksi.</a:t>
            </a:r>
          </a:p>
          <a:p>
            <a:pPr marL="0" indent="0">
              <a:buNone/>
            </a:pPr>
            <a:r>
              <a:rPr lang="fi-FI" dirty="0" smtClean="0"/>
              <a:t>Asukasmäärän ollessaan suurimmillaan 1950-luvulla kaikki lapset eivät mahtuneet yhteen kouluun. </a:t>
            </a:r>
            <a:r>
              <a:rPr lang="fi-FI" dirty="0" err="1" smtClean="0"/>
              <a:t>Varejoen</a:t>
            </a:r>
            <a:r>
              <a:rPr lang="fi-FI" dirty="0" smtClean="0"/>
              <a:t> alueella  asuinpaikat raivattiin keskelle metsää ja teitä ei ollut. 1946-1947 luvulla rakennettiin tiet ja rakennukset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6234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Vuonna  1956 saatiin lupa käyttää rukoushuoneen  6000 neliömetrin tonttia</a:t>
            </a:r>
          </a:p>
          <a:p>
            <a:pPr marL="0" indent="0">
              <a:buNone/>
            </a:pPr>
            <a:r>
              <a:rPr lang="fi-FI" dirty="0"/>
              <a:t>h</a:t>
            </a:r>
            <a:r>
              <a:rPr lang="fi-FI" dirty="0" smtClean="0"/>
              <a:t>autausmaana</a:t>
            </a:r>
            <a:r>
              <a:rPr lang="fi-FI" dirty="0" smtClean="0"/>
              <a:t>. Ensimmäinen haudattu oli Vasili</a:t>
            </a:r>
            <a:r>
              <a:rPr lang="fi-FI" dirty="0"/>
              <a:t> </a:t>
            </a:r>
            <a:r>
              <a:rPr lang="fi-FI" dirty="0" err="1" smtClean="0"/>
              <a:t>Kemoff</a:t>
            </a:r>
            <a:r>
              <a:rPr lang="fi-FI" dirty="0"/>
              <a:t> </a:t>
            </a:r>
            <a:r>
              <a:rPr lang="fi-FI" dirty="0" smtClean="0"/>
              <a:t>.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562333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131</Words>
  <Application>Microsoft Office PowerPoint</Application>
  <PresentationFormat>Näytössä katseltava diaesitys (4:3)</PresentationFormat>
  <Paragraphs>13</Paragraphs>
  <Slides>4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Tässä on kuva kivikautisesta asumuksesta </vt:lpstr>
      <vt:lpstr>Varejoen kylä</vt:lpstr>
      <vt:lpstr>PowerPoint-esitys</vt:lpstr>
      <vt:lpstr>PowerPoint-esitys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Oppilas</dc:creator>
  <cp:lastModifiedBy>Oppilas</cp:lastModifiedBy>
  <cp:revision>17</cp:revision>
  <cp:lastPrinted>2016-09-27T09:48:54Z</cp:lastPrinted>
  <dcterms:created xsi:type="dcterms:W3CDTF">2016-09-13T07:21:39Z</dcterms:created>
  <dcterms:modified xsi:type="dcterms:W3CDTF">2016-09-27T09:54:37Z</dcterms:modified>
</cp:coreProperties>
</file>