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65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78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40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8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93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22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69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36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4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94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4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D36F5-AC3D-43A0-AA75-3D19E9969224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7CFD-4D11-4E83-B129-EDDC09322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47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Kellotapuli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22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 smtClean="0"/>
              <a:t>Kellotapulin käyttö</a:t>
            </a:r>
            <a:endParaRPr lang="fi-FI" sz="3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Kellotapulia käytetään hautausten, ehtoollisten ja </a:t>
            </a:r>
            <a:r>
              <a:rPr lang="fi-FI" dirty="0"/>
              <a:t>j</a:t>
            </a:r>
            <a:r>
              <a:rPr lang="fi-FI" dirty="0" smtClean="0"/>
              <a:t>umalanpalvelusten aikaan.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16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err="1" smtClean="0"/>
              <a:t>Varejoen</a:t>
            </a:r>
            <a:r>
              <a:rPr lang="fi-FI" sz="3200" dirty="0" smtClean="0"/>
              <a:t> kellotapuli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Varejoelle</a:t>
            </a:r>
            <a:r>
              <a:rPr lang="fi-FI" dirty="0" smtClean="0"/>
              <a:t> rakennettiin kellotapuli petsamolaisten muistoksi.</a:t>
            </a:r>
          </a:p>
          <a:p>
            <a:r>
              <a:rPr lang="fi-FI" dirty="0" err="1" smtClean="0"/>
              <a:t>Varejoen</a:t>
            </a:r>
            <a:r>
              <a:rPr lang="fi-FI" dirty="0" smtClean="0"/>
              <a:t> kellotapuli on Petsamosta kopioitu.</a:t>
            </a:r>
          </a:p>
          <a:p>
            <a:r>
              <a:rPr lang="fi-FI" dirty="0" err="1" smtClean="0"/>
              <a:t>Varejoen</a:t>
            </a:r>
            <a:r>
              <a:rPr lang="fi-FI" dirty="0" smtClean="0"/>
              <a:t> kellotapuliin kyläläisillä oli jo kello  valmiina. </a:t>
            </a:r>
            <a:r>
              <a:rPr lang="fi-FI" dirty="0" err="1" smtClean="0"/>
              <a:t>Varejoen</a:t>
            </a:r>
            <a:r>
              <a:rPr lang="fi-FI" dirty="0" smtClean="0"/>
              <a:t> kellotapuli vihittiin käyttö                   16.07.2016.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96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 smtClean="0"/>
              <a:t>Petsamon kellotapuli</a:t>
            </a:r>
            <a:endParaRPr lang="fi-FI" sz="3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Petsamon alaluostari ja kellotapuli ovat tuhoutuneet.</a:t>
            </a:r>
          </a:p>
          <a:p>
            <a:r>
              <a:rPr lang="fi-FI" dirty="0" smtClean="0"/>
              <a:t>Alkuperäisen mallin kellotapulista on piirtänyt arkkitehti Heikki Hepoaho ja rakennuspiirustuksista vastasi rakennusmestari Olavi Luodonpää.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31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Petsamon alaluostari ja kellotapuli</a:t>
            </a:r>
            <a:endParaRPr lang="fi-FI" dirty="0"/>
          </a:p>
        </p:txBody>
      </p:sp>
      <p:pic>
        <p:nvPicPr>
          <p:cNvPr id="3074" name="Picture 2" descr="G:\Varejoki, tsasouna\IMG_0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Kellotapulit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Vanha kellotapuli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Uusi kellotapuli</a:t>
            </a:r>
            <a:endParaRPr lang="fi-FI" dirty="0"/>
          </a:p>
        </p:txBody>
      </p:sp>
      <p:pic>
        <p:nvPicPr>
          <p:cNvPr id="1026" name="Picture 2" descr="G:\Varejoki, tsasouna\IMG_03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Varejoki, tsasouna\IMG_03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8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ekijät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Hilla, </a:t>
            </a:r>
            <a:r>
              <a:rPr lang="fi-FI" dirty="0" err="1" smtClean="0"/>
              <a:t>Meiju</a:t>
            </a:r>
            <a:r>
              <a:rPr lang="fi-FI" dirty="0" smtClean="0"/>
              <a:t> ja Elina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54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79</Words>
  <Application>Microsoft Office PowerPoint</Application>
  <PresentationFormat>Näytössä katseltava diaesitys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Kellotapuli</vt:lpstr>
      <vt:lpstr>Kellotapulin käyttö</vt:lpstr>
      <vt:lpstr>Varejoen kellotapuli</vt:lpstr>
      <vt:lpstr>Petsamon kellotapuli</vt:lpstr>
      <vt:lpstr>Petsamon alaluostari ja kellotapuli</vt:lpstr>
      <vt:lpstr>Kellotapulit</vt:lpstr>
      <vt:lpstr>Tekijät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Kellotapuli</dc:title>
  <dc:creator>Oppilas</dc:creator>
  <cp:lastModifiedBy>Opettaja</cp:lastModifiedBy>
  <cp:revision>18</cp:revision>
  <dcterms:created xsi:type="dcterms:W3CDTF">2016-09-13T07:18:33Z</dcterms:created>
  <dcterms:modified xsi:type="dcterms:W3CDTF">2016-09-20T10:13:23Z</dcterms:modified>
</cp:coreProperties>
</file>