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1" r:id="rId9"/>
    <p:sldId id="267" r:id="rId10"/>
    <p:sldId id="268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0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52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4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07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88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5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68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5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4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7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41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B805E-31D7-4CE3-9597-CDEA7CB8586D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9DD1-695A-4576-A402-581F524C88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05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Lapinniemen koulun tasa-arvo - ja yhdenvertaisuuskysely 7- 9 </a:t>
            </a:r>
            <a:r>
              <a:rPr lang="fi-FI" dirty="0" err="1" smtClean="0"/>
              <a:t>lk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Kevät 2024</a:t>
            </a:r>
          </a:p>
          <a:p>
            <a:r>
              <a:rPr lang="fi-FI" dirty="0"/>
              <a:t>Tämän kyselyn tarkoitus on saada tietoa tasa-arvon ja yhdenvertaisuuden </a:t>
            </a:r>
            <a:br>
              <a:rPr lang="fi-FI" dirty="0"/>
            </a:br>
            <a:endParaRPr lang="fi-FI" dirty="0"/>
          </a:p>
          <a:p>
            <a:r>
              <a:rPr lang="fi-FI" dirty="0"/>
              <a:t>kokemuksestasi koulussa tämän lukuvuoden aikana.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904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59" y="314023"/>
            <a:ext cx="12129703" cy="661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288530"/>
            <a:ext cx="10904228" cy="68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2" y="158887"/>
            <a:ext cx="11693857" cy="661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4" y="95534"/>
            <a:ext cx="12102455" cy="671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96" y="168855"/>
            <a:ext cx="8916195" cy="66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603" y="0"/>
            <a:ext cx="93147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55" y="0"/>
            <a:ext cx="11320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8" y="0"/>
            <a:ext cx="12128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4" y="312227"/>
            <a:ext cx="12060127" cy="2402479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70" y="2986002"/>
            <a:ext cx="10708294" cy="43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21" y="197760"/>
            <a:ext cx="10931858" cy="66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75" y="1009766"/>
            <a:ext cx="11882818" cy="512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5" y="399895"/>
            <a:ext cx="12024388" cy="60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Laajakuva</PresentationFormat>
  <Paragraphs>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Lapinniemen koulun tasa-arvo - ja yhdenvertaisuuskysely 7- 9 lk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Lapinniemen koulun tasa-arvo - ja yhdenvertaisuuskysely 7- 9 lk</dc:title>
  <dc:creator>Opettaja</dc:creator>
  <cp:lastModifiedBy>hanna.hedman</cp:lastModifiedBy>
  <cp:revision>6</cp:revision>
  <dcterms:created xsi:type="dcterms:W3CDTF">2024-04-30T09:52:44Z</dcterms:created>
  <dcterms:modified xsi:type="dcterms:W3CDTF">2024-05-07T10:43:43Z</dcterms:modified>
</cp:coreProperties>
</file>