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982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9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005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4583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587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2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972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007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461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211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788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69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21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313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010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957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40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396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35459" y="1300785"/>
            <a:ext cx="11038703" cy="2509213"/>
          </a:xfrm>
        </p:spPr>
        <p:txBody>
          <a:bodyPr>
            <a:noAutofit/>
          </a:bodyPr>
          <a:lstStyle/>
          <a:p>
            <a:r>
              <a:rPr lang="fi-FI" sz="11500" b="1" dirty="0" smtClean="0">
                <a:solidFill>
                  <a:schemeClr val="accent6"/>
                </a:solidFill>
              </a:rPr>
              <a:t>Hiiva + sitko=</a:t>
            </a:r>
            <a:br>
              <a:rPr lang="fi-FI" sz="11500" b="1" dirty="0" smtClean="0">
                <a:solidFill>
                  <a:schemeClr val="accent6"/>
                </a:solidFill>
              </a:rPr>
            </a:br>
            <a:r>
              <a:rPr lang="fi-FI" sz="11500" b="1" dirty="0" smtClean="0">
                <a:solidFill>
                  <a:schemeClr val="accent6"/>
                </a:solidFill>
              </a:rPr>
              <a:t>hiivataikina</a:t>
            </a:r>
            <a:endParaRPr lang="fi-FI" sz="11500" b="1" dirty="0">
              <a:solidFill>
                <a:schemeClr val="accent6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2135659"/>
          </a:xfrm>
        </p:spPr>
        <p:txBody>
          <a:bodyPr>
            <a:normAutofit/>
          </a:bodyPr>
          <a:lstStyle/>
          <a:p>
            <a:r>
              <a:rPr lang="fi-FI" sz="3200" b="1" dirty="0" smtClean="0">
                <a:solidFill>
                  <a:schemeClr val="accent2">
                    <a:lumMod val="75000"/>
                  </a:schemeClr>
                </a:solidFill>
              </a:rPr>
              <a:t>Herra hiivan ja neiti sitkon </a:t>
            </a:r>
          </a:p>
          <a:p>
            <a:r>
              <a:rPr lang="fi-FI" sz="3200" b="1" dirty="0" smtClean="0">
                <a:solidFill>
                  <a:schemeClr val="accent2">
                    <a:lumMod val="75000"/>
                  </a:schemeClr>
                </a:solidFill>
              </a:rPr>
              <a:t>sitkas ja nouseva liitto </a:t>
            </a:r>
          </a:p>
          <a:p>
            <a:r>
              <a:rPr lang="fi-FI" sz="3200" b="1" dirty="0" smtClean="0">
                <a:solidFill>
                  <a:schemeClr val="accent2">
                    <a:lumMod val="75000"/>
                  </a:schemeClr>
                </a:solidFill>
              </a:rPr>
              <a:t>nimeltä hiivataikina…</a:t>
            </a:r>
            <a:endParaRPr lang="fi-FI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81" y="3809998"/>
            <a:ext cx="3089189" cy="2343667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151" y="3673045"/>
            <a:ext cx="3229234" cy="256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7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13775" y="107092"/>
            <a:ext cx="10364451" cy="1276865"/>
          </a:xfrm>
        </p:spPr>
        <p:txBody>
          <a:bodyPr>
            <a:normAutofit fontScale="90000"/>
          </a:bodyPr>
          <a:lstStyle/>
          <a:p>
            <a:r>
              <a:rPr lang="fi-FI" sz="8800" dirty="0" smtClean="0"/>
              <a:t>Hiiva TARVITSEE…</a:t>
            </a:r>
            <a:endParaRPr lang="fi-FI" sz="88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>
          <a:xfrm>
            <a:off x="387178" y="1466336"/>
            <a:ext cx="11689492" cy="5132172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fi-FI" sz="3000" b="1" dirty="0" smtClean="0"/>
              <a:t>Nestettä</a:t>
            </a:r>
          </a:p>
          <a:p>
            <a:pPr marL="914400" lvl="2" indent="0">
              <a:buNone/>
            </a:pPr>
            <a:r>
              <a:rPr lang="fi-FI" sz="2800" dirty="0" smtClean="0"/>
              <a:t>=&gt; VETTÄ/ MAITOA/ MEHUA/ MITÄ TAHANSA NESTETTÄ</a:t>
            </a:r>
          </a:p>
          <a:p>
            <a:pPr lvl="1"/>
            <a:r>
              <a:rPr lang="fi-FI" sz="3000" b="1" dirty="0" smtClean="0"/>
              <a:t>LÄMPÖÄ</a:t>
            </a:r>
          </a:p>
          <a:p>
            <a:pPr marL="914400" lvl="2" indent="0">
              <a:buNone/>
            </a:pPr>
            <a:r>
              <a:rPr lang="fi-FI" sz="2800" dirty="0" smtClean="0"/>
              <a:t>=&gt; + 37 ASTETTA TUORE HIIVALLE JA + 42 ASTETTA KUIVAHIIVALLE</a:t>
            </a:r>
          </a:p>
          <a:p>
            <a:pPr marL="914400" lvl="2" indent="0">
              <a:buNone/>
            </a:pPr>
            <a:r>
              <a:rPr lang="fi-FI" sz="2800" dirty="0" smtClean="0"/>
              <a:t>=&gt; KYLMYYS HIDASTAA TOIMINTAA</a:t>
            </a:r>
          </a:p>
          <a:p>
            <a:pPr marL="914400" lvl="2" indent="0">
              <a:buNone/>
            </a:pPr>
            <a:r>
              <a:rPr lang="fi-FI" sz="2800" dirty="0" smtClean="0"/>
              <a:t>=&gt; KUUMUUS (+ 50 AST!!) TAPPAA = EI TOIMI/ KOHOA OLLENKAAN</a:t>
            </a:r>
          </a:p>
          <a:p>
            <a:pPr lvl="1"/>
            <a:r>
              <a:rPr lang="fi-FI" sz="3000" b="1" dirty="0" smtClean="0"/>
              <a:t>RAVINTOA</a:t>
            </a:r>
          </a:p>
          <a:p>
            <a:pPr marL="914400" lvl="2" indent="0">
              <a:buNone/>
            </a:pPr>
            <a:r>
              <a:rPr lang="fi-FI" sz="2800" dirty="0" smtClean="0"/>
              <a:t>=&gt; SOKERIA/ SIIRAPPIA/ HUNAJAA/ JAUHOJEN TÄRKKELYSTÄ</a:t>
            </a:r>
          </a:p>
          <a:p>
            <a:pPr lvl="1"/>
            <a:r>
              <a:rPr lang="fi-FI" sz="3000" b="1" dirty="0" smtClean="0"/>
              <a:t>HAPPEA </a:t>
            </a:r>
          </a:p>
          <a:p>
            <a:pPr marL="457200" lvl="1" indent="0">
              <a:buNone/>
            </a:pPr>
            <a:r>
              <a:rPr lang="fi-FI" sz="3000" b="1" dirty="0"/>
              <a:t>	</a:t>
            </a:r>
            <a:r>
              <a:rPr lang="fi-FI" sz="3000" dirty="0" smtClean="0"/>
              <a:t>=&gt; VATKAA ILMAKUPLIA TAIKINAAN/ SIMAPULLO VAIN KEVYESTI KIINNI</a:t>
            </a:r>
          </a:p>
        </p:txBody>
      </p:sp>
    </p:spTree>
    <p:extLst>
      <p:ext uri="{BB962C8B-B14F-4D97-AF65-F5344CB8AC3E}">
        <p14:creationId xmlns:p14="http://schemas.microsoft.com/office/powerpoint/2010/main" val="51983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13775" y="189471"/>
            <a:ext cx="10364451" cy="1194486"/>
          </a:xfrm>
        </p:spPr>
        <p:txBody>
          <a:bodyPr>
            <a:normAutofit fontScale="90000"/>
          </a:bodyPr>
          <a:lstStyle/>
          <a:p>
            <a:r>
              <a:rPr lang="fi-FI" sz="8800" dirty="0" smtClean="0"/>
              <a:t>SITKOSTA VERKKO…</a:t>
            </a:r>
            <a:endParaRPr lang="fi-FI" sz="88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>
          <a:xfrm>
            <a:off x="0" y="1466336"/>
            <a:ext cx="12076670" cy="5132172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fi-FI" sz="3000" dirty="0" smtClean="0"/>
              <a:t>SITKO ON VEHNÄJAUHON PROTEIINIA ELI GLUTEENIA</a:t>
            </a:r>
          </a:p>
          <a:p>
            <a:pPr marL="457200" lvl="1" indent="0">
              <a:buNone/>
            </a:pPr>
            <a:endParaRPr lang="fi-FI" sz="3000" dirty="0" smtClean="0"/>
          </a:p>
          <a:p>
            <a:pPr lvl="1"/>
            <a:r>
              <a:rPr lang="fi-FI" sz="3000" dirty="0" smtClean="0"/>
              <a:t>SITKO ON KUIN LANGANPÄTKIÄ, JOTKA ALUSTAMALLA ELI VAIVAAMALLA ELI SORMILLA MUOKKAAMALLA SOLMUTAAN TIUKAKSI, VENYVÄKSI </a:t>
            </a:r>
            <a:r>
              <a:rPr lang="fi-FI" sz="3000" dirty="0" err="1" smtClean="0"/>
              <a:t>sitkoVERKOKSI</a:t>
            </a:r>
            <a:endParaRPr lang="fi-FI" sz="3000" dirty="0" smtClean="0"/>
          </a:p>
          <a:p>
            <a:pPr marL="457200" lvl="1" indent="0">
              <a:buNone/>
            </a:pPr>
            <a:endParaRPr lang="fi-FI" sz="3000" dirty="0" smtClean="0"/>
          </a:p>
          <a:p>
            <a:pPr lvl="1"/>
            <a:r>
              <a:rPr lang="fi-FI" sz="3000" dirty="0" smtClean="0"/>
              <a:t>MITÄ SITKAAMPI TAIKINA ELI TIUKEMPI VERKKO, SITÄ TIUKEMMAN MUOTOISET TUOTTEET (ESIM. KORVAPUUSTIT JA PITKOT TARVITSEVAT TIUKAN SITKOVERKON)</a:t>
            </a:r>
          </a:p>
          <a:p>
            <a:pPr lvl="1"/>
            <a:r>
              <a:rPr lang="fi-FI" sz="2200" dirty="0" smtClean="0"/>
              <a:t>! GLUTEENITTOMISSA JAUHOISSA EI OLE SITKOAINESTA</a:t>
            </a:r>
            <a:r>
              <a:rPr lang="fi-FI" sz="2200" dirty="0" smtClean="0">
                <a:sym typeface="Wingdings" panose="05000000000000000000" pitchFamily="2" charset="2"/>
              </a:rPr>
              <a:t> </a:t>
            </a:r>
            <a:r>
              <a:rPr lang="fi-FI" sz="2200" dirty="0" smtClean="0"/>
              <a:t>-&gt; VAIVAA SÄHKÖVATKAIMELLA, NOSTELE TAIKINA LUSIKOILLA PAPERIVUOKIIN JA KOHOTA VAIN KERRAN</a:t>
            </a:r>
          </a:p>
          <a:p>
            <a:pPr marL="0" indent="0">
              <a:buNone/>
            </a:pPr>
            <a:endParaRPr lang="fi-FI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171020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87179" y="189471"/>
            <a:ext cx="11590638" cy="1194486"/>
          </a:xfrm>
        </p:spPr>
        <p:txBody>
          <a:bodyPr>
            <a:normAutofit/>
          </a:bodyPr>
          <a:lstStyle/>
          <a:p>
            <a:r>
              <a:rPr lang="fi-FI" sz="7200" dirty="0" err="1" smtClean="0"/>
              <a:t>HiivaTAIKINA</a:t>
            </a:r>
            <a:r>
              <a:rPr lang="fi-FI" sz="7200" dirty="0" smtClean="0"/>
              <a:t> TARVITSEE…</a:t>
            </a:r>
            <a:endParaRPr lang="fi-FI" sz="72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>
          <a:xfrm>
            <a:off x="387178" y="1466336"/>
            <a:ext cx="11689492" cy="5132172"/>
          </a:xfrm>
        </p:spPr>
        <p:txBody>
          <a:bodyPr>
            <a:normAutofit fontScale="25000" lnSpcReduction="20000"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fi-FI" sz="12800" b="1" dirty="0" smtClean="0"/>
              <a:t>KUNNOLLISEN SITKOVERKON</a:t>
            </a:r>
          </a:p>
          <a:p>
            <a:pPr marL="457200" lvl="1" indent="0">
              <a:buNone/>
            </a:pPr>
            <a:r>
              <a:rPr lang="fi-FI" sz="9600" b="1" dirty="0"/>
              <a:t>	</a:t>
            </a:r>
            <a:r>
              <a:rPr lang="fi-FI" sz="9600" b="1" dirty="0" smtClean="0"/>
              <a:t>=&gt; HUOLELLISESTI VEHNÄJAUHOISTA VAIVATTU= ALUSTETTU TAIKINA</a:t>
            </a:r>
          </a:p>
          <a:p>
            <a:pPr marL="457200" lvl="1" indent="0">
              <a:buNone/>
            </a:pPr>
            <a:endParaRPr lang="fi-FI" sz="3600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2800" b="1" dirty="0" smtClean="0"/>
              <a:t>AIKAA</a:t>
            </a:r>
          </a:p>
          <a:p>
            <a:pPr lvl="2">
              <a:buFont typeface="Symbol" panose="05050102010706020507" pitchFamily="18" charset="2"/>
              <a:buChar char="Þ"/>
            </a:pPr>
            <a:r>
              <a:rPr lang="fi-FI" sz="9600" b="1" dirty="0" smtClean="0"/>
              <a:t>HIIVA SYÖ HIILIHYDRAATTIA JA TUOTAA HIILIDIOKSIDIA JA ETANOLIA</a:t>
            </a:r>
          </a:p>
          <a:p>
            <a:pPr lvl="2">
              <a:buFont typeface="Symbol" panose="05050102010706020507" pitchFamily="18" charset="2"/>
              <a:buChar char="Þ"/>
            </a:pPr>
            <a:r>
              <a:rPr lang="fi-FI" sz="9600" b="1" dirty="0" smtClean="0"/>
              <a:t>TAIKINA KOHOAA KAKSINKERTAISEKSI JA MAUSTUU HYVÄKSI</a:t>
            </a:r>
          </a:p>
          <a:p>
            <a:pPr marL="914400" lvl="2" indent="0">
              <a:buNone/>
            </a:pPr>
            <a:endParaRPr lang="fi-FI" sz="3300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2800" b="1" dirty="0" smtClean="0"/>
              <a:t>LÄMMINTÄ JA VEDOTONTA KOHOTUSPAIKKAA</a:t>
            </a:r>
          </a:p>
          <a:p>
            <a:pPr lvl="2">
              <a:buFont typeface="Symbol" panose="05050102010706020507" pitchFamily="18" charset="2"/>
              <a:buChar char="Þ"/>
            </a:pPr>
            <a:r>
              <a:rPr lang="fi-FI" sz="9600" b="1" dirty="0" smtClean="0"/>
              <a:t>TISKIALTAASSA </a:t>
            </a:r>
            <a:r>
              <a:rPr lang="fi-FI" sz="9600" b="1" dirty="0" smtClean="0"/>
              <a:t>LÄMPIMÄSSÄ vesihauteessa</a:t>
            </a:r>
            <a:endParaRPr lang="fi-FI" sz="9600" b="1" dirty="0" smtClean="0"/>
          </a:p>
          <a:p>
            <a:pPr lvl="2">
              <a:buFont typeface="Symbol" panose="05050102010706020507" pitchFamily="18" charset="2"/>
              <a:buChar char="Þ"/>
            </a:pPr>
            <a:r>
              <a:rPr lang="fi-FI" sz="9600" b="1" dirty="0" smtClean="0"/>
              <a:t>UUNIN/leivinuunin PÄÄLLÄ (suljetussa mikrossa)</a:t>
            </a:r>
            <a:endParaRPr lang="fi-FI" sz="9600" b="1" dirty="0" smtClean="0"/>
          </a:p>
          <a:p>
            <a:pPr lvl="2">
              <a:buFont typeface="Symbol" panose="05050102010706020507" pitchFamily="18" charset="2"/>
              <a:buChar char="Þ"/>
            </a:pPr>
            <a:r>
              <a:rPr lang="fi-FI" sz="9600" b="1" dirty="0" smtClean="0"/>
              <a:t>LEIVINLIINAN ALLA</a:t>
            </a:r>
          </a:p>
          <a:p>
            <a:pPr lvl="2">
              <a:buFont typeface="Symbol" panose="05050102010706020507" pitchFamily="18" charset="2"/>
              <a:buChar char="Þ"/>
            </a:pPr>
            <a:r>
              <a:rPr lang="fi-FI" sz="9600" b="1" dirty="0" smtClean="0"/>
              <a:t>LIESITUULETIN JA IKKUNAT/OVET KIINNI</a:t>
            </a:r>
          </a:p>
        </p:txBody>
      </p:sp>
    </p:spTree>
    <p:extLst>
      <p:ext uri="{BB962C8B-B14F-4D97-AF65-F5344CB8AC3E}">
        <p14:creationId xmlns:p14="http://schemas.microsoft.com/office/powerpoint/2010/main" val="45966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Pisara">
  <a:themeElements>
    <a:clrScheme name="Keltainen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TM04033925[[fn=Pisara]]</Template>
  <TotalTime>86</TotalTime>
  <Words>141</Words>
  <Application>Microsoft Office PowerPoint</Application>
  <PresentationFormat>Laajakuva</PresentationFormat>
  <Paragraphs>35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9" baseType="lpstr">
      <vt:lpstr>Arial</vt:lpstr>
      <vt:lpstr>Candara</vt:lpstr>
      <vt:lpstr>Symbol</vt:lpstr>
      <vt:lpstr>Wingdings</vt:lpstr>
      <vt:lpstr>Pisara</vt:lpstr>
      <vt:lpstr>Hiiva + sitko= hiivataikina</vt:lpstr>
      <vt:lpstr>Hiiva TARVITSEE…</vt:lpstr>
      <vt:lpstr>SITKOSTA VERKKO…</vt:lpstr>
      <vt:lpstr>HiivaTAIKINA TARVITSEE…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Hiiva + sitko= hiivataikina</dc:title>
  <dc:creator>Esa Hedman</dc:creator>
  <cp:lastModifiedBy>Esa Hedman</cp:lastModifiedBy>
  <cp:revision>14</cp:revision>
  <dcterms:created xsi:type="dcterms:W3CDTF">2018-01-18T17:35:03Z</dcterms:created>
  <dcterms:modified xsi:type="dcterms:W3CDTF">2020-01-06T14:56:33Z</dcterms:modified>
</cp:coreProperties>
</file>