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FFFD3-0F76-4E8C-AA3B-7172121F2CD7}" v="2736" dt="2021-03-16T17:13:17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2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0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9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71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9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76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6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0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2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5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7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7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Liikkuva koulu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4400" b="1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44546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F31385-D9FA-4FEC-AAA0-828ED7005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Tervon yhtenäiskoulussa tavoitteena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C16916-3D6E-4A99-B13E-83C3A779CC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Viihtyisämpi ja liikkuvampi koulu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06585C-6D43-4257-AA92-751453DE48F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Hyvinvoivat oppilaat ja aikuiset</a:t>
            </a:r>
          </a:p>
        </p:txBody>
      </p:sp>
    </p:spTree>
    <p:extLst>
      <p:ext uri="{BB962C8B-B14F-4D97-AF65-F5344CB8AC3E}">
        <p14:creationId xmlns:p14="http://schemas.microsoft.com/office/powerpoint/2010/main" val="81197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AF2156-16F1-4A19-88E7-14456C5E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Oppilaiden osallistaminen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4F778F-5298-4ECA-BFEC-8055D62F2BD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/>
              <a:t>* Osallistuminen toiminnan suunnitteluun ja toteutukseen: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fi-FI"/>
              <a:t>    Mielipidekyselyt (syksyn ja kevään liikuntaturnaukset, unelmien koulupäivä)</a:t>
            </a:r>
          </a:p>
          <a:p>
            <a:pPr marL="0" indent="0">
              <a:buNone/>
            </a:pPr>
            <a:r>
              <a:rPr lang="fi-FI"/>
              <a:t>* Välkkäritoimintaa: ohjattuja välituntileikkejä ja -pelejä </a:t>
            </a:r>
          </a:p>
          <a:p>
            <a:pPr marL="0" indent="0">
              <a:buNone/>
            </a:pPr>
            <a:r>
              <a:rPr lang="fi-FI"/>
              <a:t>*  välijumpat ja tauot tuntien keskelle (keskusradion kautta)</a:t>
            </a:r>
          </a:p>
          <a:p>
            <a:pPr marL="0" indent="0">
              <a:buNone/>
            </a:pPr>
            <a:r>
              <a:rPr lang="fi-FI"/>
              <a:t>*  hyvinvointipäivän suunnittelua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105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6EFBFF-D3FA-4722-A327-B17124FA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Toiminnallisuutta koulupäivään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8C37C5-18DC-4C7D-91BF-042D5D06A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Syksyllä puolukkaretki savelaan</a:t>
            </a:r>
          </a:p>
          <a:p>
            <a:pPr>
              <a:buClr>
                <a:srgbClr val="000000"/>
              </a:buClr>
            </a:pPr>
            <a:r>
              <a:rPr lang="fi-FI"/>
              <a:t>Liikuntaturnaukset syksy/kevät</a:t>
            </a:r>
          </a:p>
          <a:p>
            <a:pPr>
              <a:buClr>
                <a:srgbClr val="000000"/>
              </a:buClr>
            </a:pPr>
            <a:r>
              <a:rPr lang="fi-FI"/>
              <a:t>Parkour-opetusta 3-6 luokille</a:t>
            </a:r>
          </a:p>
          <a:p>
            <a:pPr>
              <a:buClr>
                <a:srgbClr val="000000"/>
              </a:buClr>
            </a:pPr>
            <a:r>
              <a:rPr lang="fi-FI"/>
              <a:t>Välkkäritoimintaa: tukarit ja marja ohjaavat pienille välituntileikkejä ja pelejä 1krt/vko</a:t>
            </a:r>
          </a:p>
          <a:p>
            <a:pPr>
              <a:buClr>
                <a:srgbClr val="000000"/>
              </a:buClr>
            </a:pPr>
            <a:r>
              <a:rPr lang="fi-FI"/>
              <a:t>Tikanheittoa välitunnilla syksy/kevät 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välkkärihaasteet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Liikunnalliset aamunavaukset ja/tai tuokiot keskellä päivää</a:t>
            </a:r>
          </a:p>
          <a:p>
            <a:pPr>
              <a:buClr>
                <a:srgbClr val="000000"/>
              </a:buClr>
            </a:pPr>
            <a:r>
              <a:rPr lang="fi-FI"/>
              <a:t>Hyvinvointipäivä keväälle </a:t>
            </a:r>
          </a:p>
          <a:p>
            <a:pPr>
              <a:buClr>
                <a:srgbClr val="000000"/>
              </a:buClr>
            </a:pPr>
            <a:r>
              <a:rPr lang="fi-FI"/>
              <a:t>Pyöräilyviikko toukokuu</a:t>
            </a:r>
          </a:p>
          <a:p>
            <a:pPr>
              <a:buClr>
                <a:srgbClr val="000000"/>
              </a:buClr>
            </a:pP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A3D1AC-D9B5-4F80-BE0C-D084E472A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fi-FI"/>
              <a:t>Välituntivälineistöä vaihdellaan </a:t>
            </a:r>
            <a:r>
              <a:rPr lang="fi-FI" dirty="0"/>
              <a:t>vuodenaikojen mukaan</a:t>
            </a:r>
          </a:p>
          <a:p>
            <a:endParaRPr lang="fi-FI" dirty="0"/>
          </a:p>
          <a:p>
            <a:r>
              <a:rPr lang="fi-FI"/>
              <a:t>Sisävälitunnit (7-9lk.)</a:t>
            </a:r>
          </a:p>
          <a:p>
            <a:r>
              <a:rPr lang="fi-FI"/>
              <a:t> koronatilanteen mukaan</a:t>
            </a:r>
          </a:p>
          <a:p>
            <a:endParaRPr lang="fi-FI" dirty="0"/>
          </a:p>
          <a:p>
            <a:r>
              <a:rPr lang="fi-FI"/>
              <a:t>Kännykätön viikko maalis-huhtikuu</a:t>
            </a:r>
            <a:endParaRPr lang="fi-FI" dirty="0"/>
          </a:p>
          <a:p>
            <a:endParaRPr lang="fi-FI" dirty="0"/>
          </a:p>
          <a:p>
            <a:r>
              <a:rPr lang="fi-FI"/>
              <a:t>Sisäliikuntavälitunnit </a:t>
            </a:r>
            <a:endParaRPr lang="fi-FI" dirty="0"/>
          </a:p>
          <a:p>
            <a:r>
              <a:rPr lang="fi-FI"/>
              <a:t>1krt/kk pitkällä välkällä</a:t>
            </a:r>
          </a:p>
          <a:p>
            <a:endParaRPr lang="fi-FI" dirty="0"/>
          </a:p>
          <a:p>
            <a:r>
              <a:rPr lang="fi-FI"/>
              <a:t>Yhteiset liikuntajutut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72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BAA78-53D4-4776-AD4B-4AADC9BE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Liikunta-alueiden ja ympäristön </a:t>
            </a:r>
            <a:r>
              <a:rPr lang="fi-FI"/>
              <a:t>hyödyntäminen</a:t>
            </a:r>
            <a:br>
              <a:rPr lang="fi-FI" dirty="0"/>
            </a:br>
            <a:r>
              <a:rPr lang="fi-FI" sz="4400"/>
              <a:t>* ulos oppimaan*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3A0BFE-4E31-42D9-AD3A-01E59A03ED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/>
              <a:t>* koulun piha-alueet</a:t>
            </a:r>
            <a:endParaRPr lang="fi-FI" dirty="0"/>
          </a:p>
          <a:p>
            <a:pPr marL="0" indent="0">
              <a:buNone/>
            </a:pPr>
            <a:r>
              <a:rPr lang="fi-FI"/>
              <a:t>* lähimetsä</a:t>
            </a:r>
          </a:p>
          <a:p>
            <a:pPr marL="0" indent="0">
              <a:buNone/>
            </a:pPr>
            <a:r>
              <a:rPr lang="fi-FI"/>
              <a:t>* kaukalo/urheilukenttä</a:t>
            </a:r>
            <a:endParaRPr lang="fi-FI" dirty="0"/>
          </a:p>
          <a:p>
            <a:pPr marL="0" indent="0">
              <a:buNone/>
            </a:pPr>
            <a:r>
              <a:rPr lang="fi-FI"/>
              <a:t>* hellepolku</a:t>
            </a:r>
            <a:endParaRPr lang="fi-FI" dirty="0"/>
          </a:p>
          <a:p>
            <a:pPr marL="0" indent="0">
              <a:buNone/>
            </a:pPr>
            <a:r>
              <a:rPr lang="fi-FI"/>
              <a:t>* uimaranta</a:t>
            </a:r>
            <a:endParaRPr lang="fi-FI" dirty="0"/>
          </a:p>
          <a:p>
            <a:pPr marL="0" indent="0">
              <a:buNone/>
            </a:pPr>
            <a:r>
              <a:rPr lang="fi-FI"/>
              <a:t>* eerikkala</a:t>
            </a:r>
            <a:endParaRPr lang="fi-FI" dirty="0"/>
          </a:p>
          <a:p>
            <a:pPr marL="0" indent="0">
              <a:buNone/>
            </a:pPr>
            <a:r>
              <a:rPr lang="fi-FI"/>
              <a:t>* savela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976092B-C032-4EAE-B17C-BFA643C8418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Siivoustalkoot keväällä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Parkour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Pyöräilyviikko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Hyvinvointipäivä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Välkkäritoiminta</a:t>
            </a:r>
            <a:endParaRPr lang="fi-FI" dirty="0"/>
          </a:p>
          <a:p>
            <a:pPr>
              <a:buClr>
                <a:srgbClr val="000000"/>
              </a:buClr>
            </a:pPr>
            <a:r>
              <a:rPr lang="fi-FI"/>
              <a:t>Golf –opetusta 3-9 luokille</a:t>
            </a:r>
            <a:endParaRPr lang="fi-FI" dirty="0"/>
          </a:p>
          <a:p>
            <a:pPr>
              <a:buClr>
                <a:srgbClr val="000000"/>
              </a:buClr>
            </a:pPr>
            <a:endParaRPr lang="fi-FI" dirty="0"/>
          </a:p>
          <a:p>
            <a:pPr>
              <a:buClr>
                <a:srgbClr val="000000"/>
              </a:buClr>
            </a:pPr>
            <a:endParaRPr lang="fi-FI" dirty="0"/>
          </a:p>
          <a:p>
            <a:pPr>
              <a:buClr>
                <a:srgbClr val="000000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4823660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TC104033925[[fn=Pisara]]</Template>
  <TotalTime>0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Pisara</vt:lpstr>
      <vt:lpstr>Liikkuva koulu </vt:lpstr>
      <vt:lpstr>Tervon yhtenäiskoulussa tavoitteena</vt:lpstr>
      <vt:lpstr>Oppilaiden osallistaminen</vt:lpstr>
      <vt:lpstr>Toiminnallisuutta koulupäivään</vt:lpstr>
      <vt:lpstr>Liikunta-alueiden ja ympäristön hyödyntäminen * ulos oppimaan*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208</cp:revision>
  <dcterms:created xsi:type="dcterms:W3CDTF">2021-03-16T16:07:12Z</dcterms:created>
  <dcterms:modified xsi:type="dcterms:W3CDTF">2021-03-16T17:23:22Z</dcterms:modified>
</cp:coreProperties>
</file>