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roxima Nova"/>
      <p:regular r:id="rId11"/>
      <p:bold r:id="rId12"/>
      <p:italic r:id="rId13"/>
      <p:boldItalic r:id="rId14"/>
    </p:embeddedFont>
    <p:embeddedFont>
      <p:font typeface="Alfa Slab One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regular.fntdata"/><Relationship Id="rId10" Type="http://schemas.openxmlformats.org/officeDocument/2006/relationships/slide" Target="slides/slide5.xml"/><Relationship Id="rId13" Type="http://schemas.openxmlformats.org/officeDocument/2006/relationships/font" Target="fonts/ProximaNova-italic.fntdata"/><Relationship Id="rId12" Type="http://schemas.openxmlformats.org/officeDocument/2006/relationships/font" Target="fonts/ProximaNov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lfaSlabOne-regular.fntdata"/><Relationship Id="rId14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310a0468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310a046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310a0468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310a0468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310a0468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310a0468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310a0468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310a0468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rituaalinen puhtaus korostuu monissa uskoissa vahvasti, esimerkiksi juutalaisuudessa, islamin uskossa ja shintolaisuudessa puhtauden merkitys on erittäin suuri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– rituaalinen puhtaus ei ole vain kehon puhtautta, vaan myös ajatusten ja mielen puhtautta: pyhään tilaan ei saa mennä pahat mielessä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– pyhien tilojen yhteydessä on sekä synagogissa, moskeijoissa ja shintopyhäköissä usein puhdistautumispaikka, myös hindutemppeliin tulijan pitää puhdistautua ennen vierailua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– synagogien yhteydessä on usein myös mikve-allas puhdistautumista varten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–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636900"/>
            <a:ext cx="8520600" cy="39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hindulaisuudessa puhtaus/epäpuhtaus-käsitteistöön liittyy myös kastijako, alemmat kastit nähdään epäpuhtaina rituaaleista huolimatta ja rituaalien suorittajan tulee olla ”puhdas”, jotta se toimii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– jos puhdistautuminen vedellä ei ole mahdollista, muslimin tulee puhdistautua rituaalisesti hiekalla, myös tuli, tuhka ja suitsukkeet symboloivat usein puhdistautumista pyhissä tiloissa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– toisaalta pyhässä tilassa käynti voi puhdistaa, esimerkiksi katolisista kirkoista monet ovat nk. pyhiinvaelluskirkkoja, eli niissä käyminen ja pyhimyksen rukoileminen keventää synnin taakkaa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634775"/>
            <a:ext cx="8520600" cy="39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– myös hindulaisuudessa vierailu temppelissä vertautuu pyhiinvaellukseen ja pahan karman helpottamiseen, buddhalaisuudessa meditaatio temppelissä auttaa puhdistamaan mieltä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– buddhalaisissa temppeleissä ja erityisesti stupien luona puhdistaudutaan pahasta karmasta kiertämällä rakennusta ympäri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 – šintopyhäkkö alkaa torii-portista, mikä erottaa pyhän ja profaanin, riisinolkiköydellä on merkattu pyhä maallisesta, köyden erottamiin pyhiin ja puhtaisiin asioihin ei saa koskea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/>
              <a:t>Isen pyhäkkökompleksi rakennetaan 20 vuoden välein uudelleen osin juuri puhtauden säilyttämisen vuoksi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– moniin pyhiin tiloihin mentäessä tulee riisua kengät, etteivät epäpuhtaat maalliset asiat kulkeutuisi tilaan, esimerkiksi moskeijaan ja hindupyhäkköön mentäessä otetaan kengät pois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– taolaisuudessa korostuu harmonian ihanne, epäpuhtaus aiheutta epätasapainoa – taolaisissa temppeleissä on tulisijoja sekä suitsukkeita puhdistautumisseremonioita varten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/>
              <a:t>– kungfutselaisuudessa korostuu rituaalien oikein suorittaminen, mikä tarkoittaa myös että temppelirituaalien suorittajan tulee olla kunniallinen ja puhdas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