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Populaarikulttuuri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uskonto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uskonnontutkimus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Populaarikulttuuri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981" y="1925782"/>
            <a:ext cx="5555673" cy="4038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 viihde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massakulttuuri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raja taiteeseen häilyvä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esim. elokuva, sarjakuva, pop-musiikki, pelit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Uskonnon ja populaarikulttuurin vuorovaikutus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1925782"/>
            <a:ext cx="7329054" cy="4038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uskonnolliset yhteisöt hyödyntävät populaarikulttuurin tuotteita ja tuottavat omaa populaarikulttuuria </a:t>
            </a:r>
          </a:p>
          <a:p>
            <a:pPr marL="685800" lvl="1">
              <a:lnSpc>
                <a:spcPct val="150000"/>
              </a:lnSpc>
            </a:pPr>
            <a:r>
              <a:rPr lang="fi-FI" sz="1800" dirty="0"/>
              <a:t>esim.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Tube</a:t>
            </a:r>
            <a:r>
              <a:rPr lang="fi-FI" sz="1800" dirty="0"/>
              <a:t> -kanavat, kristillinen populaarimusiikki ja elokuvat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populaarikulttuurissa esillä uskonnollisia teemoja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populaarikulttuuri synnyttää uskonnollisia tai uskonnon kaltaisia ilmiöitä </a:t>
            </a:r>
          </a:p>
          <a:p>
            <a:pPr marL="685800" lvl="1">
              <a:lnSpc>
                <a:spcPct val="150000"/>
              </a:lnSpc>
            </a:pPr>
            <a:r>
              <a:rPr lang="fi-FI" sz="1800" dirty="0"/>
              <a:t>esim. fanikulttuuri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populaarikulttuurin avulla rakennetaan omaa elämänkatsomusta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7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5"/>
            <a:ext cx="7689273" cy="1579418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Uskonnontutkimus ja populaarikulttuuri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1524000"/>
            <a:ext cx="7329054" cy="4440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useita tarkastelunäkökulmia </a:t>
            </a:r>
          </a:p>
          <a:p>
            <a:pPr marL="685800" lvl="1"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50000"/>
                  </a:schemeClr>
                </a:solidFill>
              </a:rPr>
              <a:t>tekijälähtöinen</a:t>
            </a:r>
            <a:r>
              <a:rPr lang="fi-FI" sz="1800" dirty="0"/>
              <a:t> </a:t>
            </a:r>
          </a:p>
          <a:p>
            <a:pPr lvl="2">
              <a:lnSpc>
                <a:spcPct val="150000"/>
              </a:lnSpc>
            </a:pPr>
            <a:r>
              <a:rPr lang="fi-FI" sz="1800" dirty="0"/>
              <a:t>tarkastellaan tekijän suhdetta uskontoon ja sitä, miten tekijän maailmankatsomus näkyy hänen tuotannossaan </a:t>
            </a:r>
          </a:p>
          <a:p>
            <a:pPr marL="685800" lvl="1"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50000"/>
                  </a:schemeClr>
                </a:solidFill>
              </a:rPr>
              <a:t>tekstilähtöinen </a:t>
            </a:r>
          </a:p>
          <a:p>
            <a:pPr lvl="2">
              <a:lnSpc>
                <a:spcPct val="150000"/>
              </a:lnSpc>
            </a:pPr>
            <a:r>
              <a:rPr lang="fi-FI" sz="1800" dirty="0"/>
              <a:t>tutkitaan, miten uskonto näkyy teosten teksteissä </a:t>
            </a:r>
          </a:p>
          <a:p>
            <a:pPr marL="685800" lvl="1"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50000"/>
                  </a:schemeClr>
                </a:solidFill>
              </a:rPr>
              <a:t>uskonnon ulottuvuus -teorian hyödyntäminen </a:t>
            </a:r>
          </a:p>
          <a:p>
            <a:pPr lvl="2">
              <a:lnSpc>
                <a:spcPct val="150000"/>
              </a:lnSpc>
            </a:pPr>
            <a:r>
              <a:rPr lang="fi-FI" sz="1800" dirty="0"/>
              <a:t>tarkastellaan, miten uskonnon ulottuvuus/ulottuvuudet näkyvät teoksessa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5"/>
            <a:ext cx="7689273" cy="1579418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Elokuvatutkimuksen näkökulmia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1191491"/>
            <a:ext cx="7329054" cy="47725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teologinen</a:t>
            </a:r>
            <a:r>
              <a:rPr lang="fi-FI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elokuvan sisältöä analysoidaan suhteessa kristilliseen perinteeseen, esim. Jeesus-hahmo </a:t>
            </a:r>
          </a:p>
          <a:p>
            <a:pPr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mytologinen</a:t>
            </a:r>
            <a:r>
              <a:rPr lang="fi-FI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analysoidaan elokuvan myyttistä sisältöä, esim. monomyytti, amerikkalainen monomyytti </a:t>
            </a:r>
          </a:p>
          <a:p>
            <a:pPr>
              <a:lnSpc>
                <a:spcPct val="150000"/>
              </a:lnSpc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ideologinen</a:t>
            </a:r>
            <a:r>
              <a:rPr lang="fi-FI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elokuvan sisältöä tarkastellaan kriittisesti, esim. vallankäyttö, uskonnon kuvaus elokuvassa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4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135</Words>
  <Application>Microsoft Office PowerPoint</Application>
  <PresentationFormat>Näytössä katseltava diaesitys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8. Populaarikulttuuri, uskonto ja uskonnontutkimus</vt:lpstr>
      <vt:lpstr> Populaarikulttuuri   </vt:lpstr>
      <vt:lpstr> Uskonnon ja populaarikulttuurin vuorovaikutus   </vt:lpstr>
      <vt:lpstr> Uskonnontutkimus ja populaarikulttuuri   </vt:lpstr>
      <vt:lpstr> Elokuvatutkimuksen näkökulmia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40</cp:revision>
  <dcterms:created xsi:type="dcterms:W3CDTF">2016-12-29T15:01:28Z</dcterms:created>
  <dcterms:modified xsi:type="dcterms:W3CDTF">2019-10-30T08:53:20Z</dcterms:modified>
</cp:coreProperties>
</file>