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6.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Kirjallisuus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153" y="12701"/>
            <a:ext cx="4315847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528"/>
            <a:ext cx="8229600" cy="1205346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92D050"/>
                </a:solidFill>
              </a:rPr>
              <a:t>Uskonnon suhde kirjallisuuteen</a:t>
            </a: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255" y="1094510"/>
            <a:ext cx="7952508" cy="4869562"/>
          </a:xfrm>
        </p:spPr>
        <p:txBody>
          <a:bodyPr>
            <a:noAutofit/>
          </a:bodyPr>
          <a:lstStyle/>
          <a:p>
            <a:r>
              <a:rPr lang="fi-FI" sz="1800" dirty="0"/>
              <a:t>kirjauskontoja esim. kristinusko, islam, hindulaisuus, buddhalaisuus </a:t>
            </a:r>
          </a:p>
          <a:p>
            <a:r>
              <a:rPr lang="fi-FI" sz="1800" dirty="0"/>
              <a:t>pyhissä kirjoissa monia eri kirjallisuuden lajeja,  </a:t>
            </a:r>
          </a:p>
          <a:p>
            <a:pPr lvl="1"/>
            <a:r>
              <a:rPr lang="fi-FI" sz="1800" dirty="0"/>
              <a:t>Raamatussa esim.  historiallisia kertomuksia, runoutta, aforismeja, elämäkertoja </a:t>
            </a:r>
          </a:p>
          <a:p>
            <a:r>
              <a:rPr lang="fi-FI" sz="1800" dirty="0"/>
              <a:t>pyhät kirjat vaikuttavat kirjallisuuteen </a:t>
            </a:r>
          </a:p>
          <a:p>
            <a:pPr lvl="1"/>
            <a:r>
              <a:rPr lang="fi-FI" sz="1800" dirty="0"/>
              <a:t>esim. henkilöhahmot, sanonnat Raamatusta </a:t>
            </a:r>
          </a:p>
          <a:p>
            <a:r>
              <a:rPr lang="fi-FI" sz="1800" dirty="0"/>
              <a:t>uskonnollinen kirjallisuus </a:t>
            </a:r>
          </a:p>
          <a:p>
            <a:pPr lvl="1"/>
            <a:r>
              <a:rPr lang="fi-FI" sz="1800" dirty="0"/>
              <a:t>esim. hartaus- ja elämäkertakirjallisuus </a:t>
            </a:r>
          </a:p>
          <a:p>
            <a:r>
              <a:rPr lang="fi-FI" sz="1800" dirty="0"/>
              <a:t>uskontoa käsittelevä kirjallisuus </a:t>
            </a:r>
          </a:p>
          <a:p>
            <a:pPr lvl="1"/>
            <a:r>
              <a:rPr lang="fi-FI" sz="1800" dirty="0"/>
              <a:t>vaikea määritellä, esim. kirjailijan elämänkatsomus ja lukijan lukukokemus vaikuttavat  </a:t>
            </a:r>
          </a:p>
          <a:p>
            <a:r>
              <a:rPr lang="fi-FI" sz="1800" dirty="0"/>
              <a:t>kirjallisuus koettu myös uhkana uskonnolle </a:t>
            </a:r>
          </a:p>
          <a:p>
            <a:pPr lvl="1"/>
            <a:r>
              <a:rPr lang="fi-FI" sz="1800" dirty="0"/>
              <a:t>uskonnolliset yhteisöt kritisoineet tai pyrkineet sensuroimaan teoksia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528"/>
            <a:ext cx="8229600" cy="1205346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92D050"/>
                </a:solidFill>
              </a:rPr>
              <a:t>Antiikin ja keskiajan perintö</a:t>
            </a: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237" y="1094510"/>
            <a:ext cx="6899564" cy="48695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antiikin mytologioiden käyttö esim. näytelmäkirjallisuudessa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skandinaavinen mytologia, esim. fantasiakirjallisuus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pyhimystarinat ja marttyyrikertomukset elämäkertojen edeltäjinä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ritarirunous, sadut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keskiajan merkittävin teos Dante Alighierin teos Jumalainen näytelmä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vaikutti ihmisten käsityksiin taivaasta, helvetistä ja kiirastulesta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5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527"/>
            <a:ext cx="8229600" cy="1911927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92D050"/>
                </a:solidFill>
              </a:rPr>
              <a:t>Raamattu ja länsimainen kirjallisuus</a:t>
            </a: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927" y="1607126"/>
            <a:ext cx="6539346" cy="43569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raamatulliset aiheet yleisiä, esim. kristillinen rakkaus, etiikka, Jeesuksen elämä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Raamatun arkkityyppejä, joita esiintyy muissa teoksissa ovat esim. Kain, Abel, Jeesus, Maria, Juudas </a:t>
            </a:r>
            <a:r>
              <a:rPr lang="fi-FI" sz="1800" dirty="0" err="1"/>
              <a:t>Iskariot</a:t>
            </a:r>
            <a:r>
              <a:rPr lang="fi-FI" sz="1800" dirty="0"/>
              <a:t>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Esim. Kristus-arkkityypin ominaisuuksia: rakkaus, lempeys, uhrautuvuus, kuolema ja ylösnousemus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8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235527"/>
            <a:ext cx="8354291" cy="1911927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92D050"/>
                </a:solidFill>
              </a:rPr>
              <a:t>Uskontojen runous</a:t>
            </a: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1607126"/>
            <a:ext cx="6165273" cy="43569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hindulaisuus: pyhissä teksteissä paljon runoutta, esim. </a:t>
            </a:r>
            <a:r>
              <a:rPr lang="fi-FI" sz="1800" dirty="0" err="1"/>
              <a:t>Ramajana</a:t>
            </a:r>
            <a:r>
              <a:rPr lang="fi-FI" sz="1800" dirty="0"/>
              <a:t>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Raamatun runous: Jobin kirja, Sananlaskujen kirja, Saarnaajan kirja, Psalmien kirja, Valitusvirret, Laulujen laulu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islam: runouden avulla ilmaistaan tai saavutetaan mystinen kokemus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buddhalaisuus: runous yksi meditaation muodoista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201</Words>
  <Application>Microsoft Office PowerPoint</Application>
  <PresentationFormat>Näytössä katseltava diaesitys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6. Kirjallisuus</vt:lpstr>
      <vt:lpstr> Uskonnon suhde kirjallisuuteen  </vt:lpstr>
      <vt:lpstr> Antiikin ja keskiajan perintö  </vt:lpstr>
      <vt:lpstr> Raamattu ja länsimainen kirjallisuus  </vt:lpstr>
      <vt:lpstr> Uskontojen runous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33</cp:revision>
  <dcterms:created xsi:type="dcterms:W3CDTF">2016-12-29T15:01:28Z</dcterms:created>
  <dcterms:modified xsi:type="dcterms:W3CDTF">2019-10-30T08:50:10Z</dcterms:modified>
</cp:coreProperties>
</file>