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5.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Musiikki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153" y="12701"/>
            <a:ext cx="4315847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7964"/>
            <a:ext cx="8229600" cy="1011381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rgbClr val="92D050"/>
                </a:solidFill>
              </a:rPr>
              <a:t>Hindulaisuus</a:t>
            </a: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2" y="1717964"/>
            <a:ext cx="4294909" cy="43503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 Veda-tekstien resitointi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Temppelitanssit </a:t>
            </a:r>
          </a:p>
          <a:p>
            <a:pPr marL="0" indent="0">
              <a:buNone/>
            </a:pPr>
            <a:endParaRPr lang="fi-FI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95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290"/>
            <a:ext cx="8229600" cy="1884219"/>
          </a:xfrm>
        </p:spPr>
        <p:txBody>
          <a:bodyPr>
            <a:noAutofit/>
          </a:bodyPr>
          <a:lstStyle/>
          <a:p>
            <a:br>
              <a:rPr lang="fi-FI" sz="3200" dirty="0"/>
            </a:br>
            <a:r>
              <a:rPr lang="fi-FI" sz="3200" b="1" dirty="0">
                <a:solidFill>
                  <a:srgbClr val="92D050"/>
                </a:solidFill>
              </a:rPr>
              <a:t>Buddhalaisuus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1528" y="1704109"/>
            <a:ext cx="5721928" cy="43641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Mantrojen ja </a:t>
            </a:r>
            <a:r>
              <a:rPr lang="fi-FI" sz="1800" dirty="0" err="1"/>
              <a:t>sutrien</a:t>
            </a:r>
            <a:r>
              <a:rPr lang="fi-FI" sz="1800" dirty="0"/>
              <a:t> resitointi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Musiikki kuvastaa asioiden riippuvaisuutta toistaan </a:t>
            </a:r>
          </a:p>
          <a:p>
            <a:pPr marL="0" indent="0">
              <a:buNone/>
            </a:pPr>
            <a:endParaRPr lang="fi-FI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5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2327"/>
            <a:ext cx="8229600" cy="789708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rgbClr val="92D050"/>
                </a:solidFill>
              </a:rPr>
              <a:t>Kiinan ja Japanin uskonnot 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072" y="1510146"/>
            <a:ext cx="5541819" cy="455814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Taolaisuudessa musiikki eräs tapa tasapainottaa kahta voimaa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Kungfutselaisuudessa musiikkia käytetään rituaaleissa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Šintolaisuudessa esimerkiksi pyhäkköjen musiikki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2326"/>
            <a:ext cx="8229600" cy="1233055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rgbClr val="92D050"/>
                </a:solidFill>
              </a:rPr>
              <a:t>Kristinusko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655" y="1787236"/>
            <a:ext cx="6844145" cy="42810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Katolilaisuudessa gregoriaaniset melodiat ja virret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Ortodoksisuudessa kirkkolaulu merkittävässä asemassa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Luterilaisuudessa virret sekä soitettu ja laulettu hengellinen musiikki </a:t>
            </a:r>
          </a:p>
          <a:p>
            <a:pPr>
              <a:lnSpc>
                <a:spcPct val="150000"/>
              </a:lnSpc>
            </a:pPr>
            <a:r>
              <a:rPr lang="fi-FI" sz="1800" dirty="0" err="1"/>
              <a:t>Helluntalais</a:t>
            </a:r>
            <a:r>
              <a:rPr lang="fi-FI" sz="1800" dirty="0"/>
              <a:t>-karismaattisessa kristillisyydessä ylistysmusiikki </a:t>
            </a:r>
          </a:p>
          <a:p>
            <a:pPr marL="0" indent="0">
              <a:buNone/>
            </a:pPr>
            <a:endParaRPr lang="fi-FI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3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2327"/>
            <a:ext cx="8229600" cy="1468582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rgbClr val="92D050"/>
                </a:solidFill>
              </a:rPr>
              <a:t>Juutalaisuus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945" y="1787236"/>
            <a:ext cx="6262256" cy="42810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Musiikin asema vaihtelee suuntauksittain, ortodoksijuutalaisten jumalanpalveluksissa ei pääsääntöisesti musiikkia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Musiikki esimerkiksi laulettua musiikkia, hymnejä tai rukouksia </a:t>
            </a:r>
          </a:p>
          <a:p>
            <a:pPr marL="0" indent="0">
              <a:buNone/>
            </a:pPr>
            <a:endParaRPr lang="fi-FI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99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2327"/>
            <a:ext cx="7356764" cy="789708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rgbClr val="92D050"/>
                </a:solidFill>
              </a:rPr>
              <a:t>Islam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0874"/>
            <a:ext cx="6096000" cy="46274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Koraanin resitointi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Musiikki osana juhlia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Musiikki kiellettyä silloin, kun se liittyy päihteisiin, seksuaalisuuteen tai islamin vastaisuuteen. </a:t>
            </a:r>
          </a:p>
          <a:p>
            <a:endParaRPr lang="fi-FI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4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99"/>
            <a:ext cx="8229600" cy="123305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Varhaista historiaa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7" y="1607126"/>
            <a:ext cx="6470073" cy="43569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Luolamaalauksissa viitteitä musiikkiin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Arkeologisissa kaivauksissa löytynyt varhaisia soittimia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Mesopotamiassa ja Egyptissä musiikin rituaalinen käyttö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Antiikin Kreikassa musiikki uskonnollisissa toimituksissa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Antiikin merkittävin soitin </a:t>
            </a:r>
            <a:r>
              <a:rPr lang="fi-FI" sz="1800" dirty="0" err="1"/>
              <a:t>hydraulis</a:t>
            </a:r>
            <a:r>
              <a:rPr lang="fi-FI" sz="1800" dirty="0"/>
              <a:t>, jonka rakenne urkujen kaltainen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290"/>
            <a:ext cx="8229600" cy="1357745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rgbClr val="92D050"/>
                </a:solidFill>
              </a:rPr>
              <a:t>Länsimainen kirkkomusiikki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836" y="1440873"/>
            <a:ext cx="7398328" cy="46274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varhaisessa juutalaisuudessa Jerusalemin temppelimusiikilla keskeinen asema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kristittyjen musiikki perustui juutalaiseen jumalanpalveluslauluun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lännessä gregoriaaninen musiikki, idässä bysanttilainen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Aikakaudet: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Renessanssi (1300–1500-l.)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Barokki (1600–1750)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Klassismi (1750–1800) 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Romantiikka (1800–1900) 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Uusklassismi (1900-luvun alkupuoli)</a:t>
            </a:r>
          </a:p>
          <a:p>
            <a:pPr>
              <a:lnSpc>
                <a:spcPct val="150000"/>
              </a:lnSpc>
            </a:pPr>
            <a:endParaRPr lang="fi-FI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7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692729"/>
            <a:ext cx="8229600" cy="2341416"/>
          </a:xfrm>
        </p:spPr>
        <p:txBody>
          <a:bodyPr>
            <a:normAutofit/>
          </a:bodyPr>
          <a:lstStyle/>
          <a:p>
            <a:r>
              <a:rPr lang="fi-FI" sz="3200" b="1" dirty="0">
                <a:solidFill>
                  <a:schemeClr val="accent3"/>
                </a:solidFill>
              </a:rPr>
              <a:t>Renessanssi (1300–1500-l.)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836" y="1427019"/>
            <a:ext cx="7398327" cy="523701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18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/>
              <a:t>moniääniset messut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/>
              <a:t>urut läntisen kirkon soittimeksi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/>
              <a:t>luterilaisuudessa seurakuntalaisten osallistaminen kansankielisten virsien avulla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9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3163"/>
            <a:ext cx="8229600" cy="1163781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Barokki (1600–1750)</a:t>
            </a:r>
            <a:br>
              <a:rPr lang="fi-FI" sz="3600" b="1" dirty="0">
                <a:solidFill>
                  <a:schemeClr val="accent3"/>
                </a:solidFill>
              </a:rPr>
            </a:br>
            <a:br>
              <a:rPr lang="fi-FI" sz="3600" b="1" dirty="0">
                <a:solidFill>
                  <a:schemeClr val="accent3"/>
                </a:solidFill>
              </a:rPr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345" y="1704109"/>
            <a:ext cx="5624946" cy="49599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1800" dirty="0">
              <a:solidFill>
                <a:srgbClr val="92D05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huomattava osa kirkkomusiikista sävellettiin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merkittävin muusikko ja säveltäjä Bach, jonka aiheet usein Raamatusta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9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4836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Klassismi (1750–1800)</a:t>
            </a:r>
            <a:r>
              <a:rPr lang="fi-FI" dirty="0"/>
              <a:t> 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3" y="1634836"/>
            <a:ext cx="5583382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dirty="0"/>
              <a:t>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hengellisen ja maallisen musiikin erottelua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virret ja hengellinen konserttimusiikki erkaantuivat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5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9308"/>
            <a:ext cx="8229600" cy="1440874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Romantiikka (1800–1900)</a:t>
            </a:r>
            <a:r>
              <a:rPr lang="fi-FI" dirty="0"/>
              <a:t> </a:t>
            </a: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236" y="1551709"/>
            <a:ext cx="5929745" cy="51123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18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uskonnolliset tunteet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luterilaisuudessa virret säilyivät messumusiikin muotona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6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3490"/>
            <a:ext cx="8229600" cy="900545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Uusklassismi</a:t>
            </a:r>
            <a:br>
              <a:rPr lang="fi-FI" sz="3600" b="1" dirty="0">
                <a:solidFill>
                  <a:srgbClr val="92D050"/>
                </a:solidFill>
              </a:rPr>
            </a:br>
            <a:r>
              <a:rPr lang="fi-FI" sz="3600" b="1" dirty="0">
                <a:solidFill>
                  <a:srgbClr val="92D050"/>
                </a:solidFill>
              </a:rPr>
              <a:t>(1900-luvun alkupuoli)</a:t>
            </a:r>
            <a:br>
              <a:rPr lang="fi-FI" sz="3600" b="1" dirty="0">
                <a:solidFill>
                  <a:srgbClr val="92D050"/>
                </a:solidFill>
              </a:rPr>
            </a:br>
            <a:br>
              <a:rPr lang="fi-FI" sz="3600" b="1" dirty="0">
                <a:solidFill>
                  <a:srgbClr val="92D050"/>
                </a:solidFill>
              </a:rPr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018" y="2092034"/>
            <a:ext cx="5126182" cy="4516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1700-luvun musiikin arvostaminen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3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36073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rgbClr val="92D050"/>
                </a:solidFill>
              </a:rPr>
              <a:t>Musiikki maailmanuskonnoissa </a:t>
            </a: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5" y="1524000"/>
            <a:ext cx="5763490" cy="4544291"/>
          </a:xfrm>
        </p:spPr>
        <p:txBody>
          <a:bodyPr>
            <a:noAutofit/>
          </a:bodyPr>
          <a:lstStyle/>
          <a:p>
            <a:r>
              <a:rPr lang="fi-FI" sz="1800" dirty="0"/>
              <a:t>Hindulaisuus </a:t>
            </a:r>
          </a:p>
          <a:p>
            <a:r>
              <a:rPr lang="fi-FI" sz="1800" dirty="0"/>
              <a:t>Buddhalaisuus </a:t>
            </a:r>
          </a:p>
          <a:p>
            <a:r>
              <a:rPr lang="fi-FI" sz="1800" dirty="0"/>
              <a:t>Kiinan ja Japanin uskonnot </a:t>
            </a:r>
          </a:p>
          <a:p>
            <a:r>
              <a:rPr lang="fi-FI" sz="1800" dirty="0"/>
              <a:t>Kristinusko </a:t>
            </a:r>
          </a:p>
          <a:p>
            <a:r>
              <a:rPr lang="fi-FI" sz="1800" dirty="0"/>
              <a:t>Juutalaisuus </a:t>
            </a:r>
          </a:p>
          <a:p>
            <a:r>
              <a:rPr lang="fi-FI" sz="1800" dirty="0"/>
              <a:t>Islam </a:t>
            </a:r>
          </a:p>
          <a:p>
            <a:endParaRPr lang="fi-FI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3" y="5624944"/>
            <a:ext cx="5829673" cy="13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7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235</Words>
  <Application>Microsoft Office PowerPoint</Application>
  <PresentationFormat>Näytössä katseltava diaesitys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5. Musiikki</vt:lpstr>
      <vt:lpstr>Varhaista historiaa   </vt:lpstr>
      <vt:lpstr>Länsimainen kirkkomusiikki   </vt:lpstr>
      <vt:lpstr>Renessanssi (1300–1500-l.)   </vt:lpstr>
      <vt:lpstr>Barokki (1600–1750)   </vt:lpstr>
      <vt:lpstr>Klassismi (1750–1800)    </vt:lpstr>
      <vt:lpstr>Romantiikka (1800–1900)    </vt:lpstr>
      <vt:lpstr>Uusklassismi (1900-luvun alkupuoli)    </vt:lpstr>
      <vt:lpstr>Musiikki maailmanuskonnoissa     </vt:lpstr>
      <vt:lpstr>Hindulaisuus    </vt:lpstr>
      <vt:lpstr> Buddhalaisuus   </vt:lpstr>
      <vt:lpstr>Kiinan ja Japanin uskonnot    </vt:lpstr>
      <vt:lpstr>Kristinusko   </vt:lpstr>
      <vt:lpstr>Juutalaisuus   </vt:lpstr>
      <vt:lpstr>Islam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30</cp:revision>
  <dcterms:created xsi:type="dcterms:W3CDTF">2016-12-29T15:01:28Z</dcterms:created>
  <dcterms:modified xsi:type="dcterms:W3CDTF">2019-10-30T08:49:53Z</dcterms:modified>
</cp:coreProperties>
</file>