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3"/>
    <p:restoredTop sz="94705"/>
  </p:normalViewPr>
  <p:slideViewPr>
    <p:cSldViewPr snapToGrid="0" snapToObjects="1">
      <p:cViewPr varScale="1">
        <p:scale>
          <a:sx n="81" d="100"/>
          <a:sy n="81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0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7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0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5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5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1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77728"/>
            <a:ext cx="7772400" cy="320263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4.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Uskonnollisten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tilojen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arkkitehtuuri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uskonnon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ja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sen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erityispiirteiden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kuvaajana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8153" y="12701"/>
            <a:ext cx="4315847" cy="321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54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55" y="990598"/>
            <a:ext cx="8229600" cy="1233055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Kungfutselainen temppeli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855" y="1565563"/>
            <a:ext cx="6539345" cy="439850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kungfutselaiset temppelit rakennettu opiskelua varten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tyyliltään kiinalaisen arkkitehtuurin mukaisia, mutta usein koristelu melko hillittyä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temppelialueeseen kuuluu useita rakennuksia joiden sijoittelussa tavoiteltu harmoniaa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alun perin kuvattomia, myöhemmin Kungfutsen patsaat uhrausta varten</a:t>
            </a:r>
            <a:endParaRPr lang="fi-FI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87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799"/>
            <a:ext cx="8229600" cy="1233055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Pyhä tila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09" y="1607126"/>
            <a:ext cx="6830291" cy="435694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uskonnon harjoittamisessa on usein tärkeässä asemassa tietty pyhä tila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pyhän tilan arkkitehtuuriin vaikuttavat monet tekijät, erityisesti kulttuurinen ympäristö jossa pyhä tila sijaitsee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samankin uskonnon sisällä pyhät tilat voivat olla todella erilaisia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pyhien tilojen arkkitehtuuriin liittyy opillista symboliikkaa</a:t>
            </a:r>
            <a:endParaRPr lang="fi-FI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0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55" y="990598"/>
            <a:ext cx="8229600" cy="1233055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Synagoga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855" y="1108364"/>
            <a:ext cx="6539345" cy="485570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fi-FI" sz="1800" dirty="0"/>
          </a:p>
          <a:p>
            <a:pPr>
              <a:lnSpc>
                <a:spcPct val="150000"/>
              </a:lnSpc>
            </a:pPr>
            <a:r>
              <a:rPr lang="fi-FI" sz="1800" dirty="0"/>
              <a:t>ei ole tiettyä synagoga-arkkitehtuurin tyyliä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synagoga rakennetaan Jerusalemin suuntaan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Jerusalemin temppeliin liittyvä symboliikka keskeistä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pyhä arkki synagogan pyhin paikka, siellä säilytetään Toora-kääröjä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muuta symboliikkaa: Daavidin tähti, </a:t>
            </a:r>
            <a:r>
              <a:rPr lang="fi-FI" sz="1800" dirty="0" err="1"/>
              <a:t>menora</a:t>
            </a:r>
            <a:r>
              <a:rPr lang="fi-FI" sz="1800" dirty="0"/>
              <a:t>/</a:t>
            </a:r>
            <a:r>
              <a:rPr lang="fi-FI" sz="1800" dirty="0" err="1"/>
              <a:t>hanukia</a:t>
            </a:r>
            <a:r>
              <a:rPr lang="fi-FI" sz="1800" dirty="0"/>
              <a:t>, ikuinen valo, kymmenen käskyn laintaulut </a:t>
            </a:r>
            <a:endParaRPr lang="fi-FI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24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55" y="990598"/>
            <a:ext cx="8229600" cy="1233055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Kirkko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855" y="1108364"/>
            <a:ext cx="6539345" cy="485570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i-FI" sz="1800" dirty="0"/>
              <a:t>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kirkko on rakennettu erityisesti jumalanpalveluksia varten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usein rakennussuunta itään, kuvaa Kristuksen ylösnousemista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kirkkojen tyylit ja muodot vaihtelevat todella paljon eri kirkkokuntien, aikakausien ja kulttuurien parissa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usein kirkon pyhin keskuspaikka on alttari joka symboloi ehtoollista, uhria ja Kristuksen hautaa</a:t>
            </a:r>
            <a:endParaRPr lang="fi-FI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255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55" y="990598"/>
            <a:ext cx="8229600" cy="1233055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Moskeija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855" y="1648691"/>
            <a:ext cx="6539345" cy="43153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 moskeijat on rakennettu erityisesti rukoushuoneiksi, ei uskonnollisia toimituksia varten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moskeijoiden rakennustavat ja -tyylit vaihtelevat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kaikissa moskeijoissa pyhin asia oikea rukoussuunta ja sen osoittava syvennys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moskeijoissa ei ole Koraania lukuun ottamatta muita kulttiesineitä eikä myöskään kuvia</a:t>
            </a:r>
            <a:endParaRPr lang="fi-FI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16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55" y="990598"/>
            <a:ext cx="8229600" cy="1233055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Hindutemppeli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855" y="1648691"/>
            <a:ext cx="6539345" cy="43153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hindutemppelit on omistettu tietylle jumalalle, mutta niissä palvotaan myös muita jumalia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temppelit rakennetaan astrologian avulla ja suunnataan kohti itää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temppelit ovat usein vuoren muotoisia ja temppelissä käynti kuin pyhiinvaellus vuorelle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pyhin paikka on pääjumalan pyhäkkö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hindutemppelit ovat usein todella koristeellisia</a:t>
            </a:r>
            <a:endParaRPr lang="fi-FI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613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55" y="990598"/>
            <a:ext cx="8229600" cy="1233055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Buddhalainen temppeli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855" y="1385455"/>
            <a:ext cx="6539345" cy="4578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buddhalaisissa temppeleissä harjoitetaan usein hiljaista meditaatiota itsenäisesti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temppeliarkkitehtuurin tyylit vaihtelevia ja seuraavat paikallista rakennustapaa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tyypillisesti temppelissä ainakin yksi suurempi Buddhan patsas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rakennussuunta etelään tai itään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luku kahdeksan toistuu arkkitehtuurissa, viittaa jaloon kahdeksanosaiseen polkuun </a:t>
            </a:r>
          </a:p>
          <a:p>
            <a:pPr>
              <a:lnSpc>
                <a:spcPct val="150000"/>
              </a:lnSpc>
            </a:pPr>
            <a:r>
              <a:rPr lang="fi-FI" sz="1800" dirty="0" err="1"/>
              <a:t>stupat</a:t>
            </a:r>
            <a:r>
              <a:rPr lang="fi-FI" sz="1800" dirty="0"/>
              <a:t> eli pyhäinjäännösrakennelmat</a:t>
            </a:r>
            <a:endParaRPr lang="fi-FI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438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55" y="990598"/>
            <a:ext cx="8229600" cy="1233055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Šintopyhäkkö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855" y="1565563"/>
            <a:ext cx="6539345" cy="439850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 err="1"/>
              <a:t>šhintopyhäköt</a:t>
            </a:r>
            <a:r>
              <a:rPr lang="fi-FI" sz="1800" dirty="0"/>
              <a:t> rakennetaan kauniille luonnonpaikoille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kulku </a:t>
            </a:r>
            <a:r>
              <a:rPr lang="fi-FI" sz="1800" dirty="0" err="1"/>
              <a:t>torii</a:t>
            </a:r>
            <a:r>
              <a:rPr lang="fi-FI" sz="1800" dirty="0"/>
              <a:t>-portin kautta </a:t>
            </a:r>
          </a:p>
          <a:p>
            <a:pPr>
              <a:lnSpc>
                <a:spcPct val="150000"/>
              </a:lnSpc>
            </a:pPr>
            <a:r>
              <a:rPr lang="fi-FI" sz="1800" dirty="0" err="1"/>
              <a:t>pyhäkörakennukset</a:t>
            </a:r>
            <a:r>
              <a:rPr lang="fi-FI" sz="1800" dirty="0"/>
              <a:t> puuta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pyhäkkörakennuksissa kaksi osaa: </a:t>
            </a:r>
            <a:r>
              <a:rPr lang="fi-FI" sz="1800" dirty="0" err="1"/>
              <a:t>honden</a:t>
            </a:r>
            <a:r>
              <a:rPr lang="fi-FI" sz="1800" dirty="0"/>
              <a:t> ja haiden </a:t>
            </a:r>
          </a:p>
          <a:p>
            <a:pPr>
              <a:lnSpc>
                <a:spcPct val="150000"/>
              </a:lnSpc>
            </a:pPr>
            <a:r>
              <a:rPr lang="fi-FI" sz="1800" dirty="0" err="1"/>
              <a:t>honden</a:t>
            </a:r>
            <a:r>
              <a:rPr lang="fi-FI" sz="1800" dirty="0"/>
              <a:t> pyhäkön pyhin paikka jonne ei saa mennä</a:t>
            </a:r>
            <a:endParaRPr lang="fi-FI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999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55" y="990598"/>
            <a:ext cx="8229600" cy="1233055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Taolainen temppeli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855" y="1565563"/>
            <a:ext cx="6539345" cy="439850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taolaiseen arkkitehtuuriin vaikuttaa </a:t>
            </a:r>
            <a:r>
              <a:rPr lang="fi-FI" sz="1800" dirty="0" err="1"/>
              <a:t>fengshui</a:t>
            </a:r>
            <a:r>
              <a:rPr lang="fi-FI" sz="1800" dirty="0"/>
              <a:t>-ajattelu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rakennuspaikkana kaunis luonnonkohde, tavoitteena sulautua ympäristöön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rakennusmateriaalina puu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temppelien tyyli mukailee kiinalaista arkkitehtuuria, johon on lisätty taolaista symboliikkaa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tyypillistä tulisijat ja eläinpatsaat</a:t>
            </a:r>
            <a:endParaRPr lang="fi-FI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56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342</Words>
  <Application>Microsoft Office PowerPoint</Application>
  <PresentationFormat>Näytössä katseltava diaesitys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4. Uskonnollisten tilojen arkkitehtuuri uskonnon ja sen erityispiirteiden kuvaajana</vt:lpstr>
      <vt:lpstr>Pyhä tila   </vt:lpstr>
      <vt:lpstr>Synagoga   </vt:lpstr>
      <vt:lpstr>Kirkko   </vt:lpstr>
      <vt:lpstr>Moskeija   </vt:lpstr>
      <vt:lpstr>Hindutemppeli   </vt:lpstr>
      <vt:lpstr>Buddhalainen temppeli   </vt:lpstr>
      <vt:lpstr>Šintopyhäkkö   </vt:lpstr>
      <vt:lpstr>Taolainen temppeli   </vt:lpstr>
      <vt:lpstr>Kungfutselainen temppeli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Luonnonuskontojen piirteet</dc:title>
  <dc:creator>Taina Nyström</dc:creator>
  <cp:lastModifiedBy>Lari Heino</cp:lastModifiedBy>
  <cp:revision>22</cp:revision>
  <dcterms:created xsi:type="dcterms:W3CDTF">2016-12-29T15:01:28Z</dcterms:created>
  <dcterms:modified xsi:type="dcterms:W3CDTF">2019-10-30T08:49:31Z</dcterms:modified>
</cp:coreProperties>
</file>