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Muiden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maailmanuskontojen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kuvataidetta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153" y="12701"/>
            <a:ext cx="4315847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6473"/>
            <a:ext cx="8229600" cy="1094509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Juutalaisuus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7" y="955964"/>
            <a:ext cx="7329055" cy="5008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dirty="0"/>
              <a:t>1.	Kuvakielto 10. käskyssä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tulkittu monin tavoin, pohdittu tarkoittaako uskonnollisia kuvia vai ihmisen kuvaamista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Jumalan kuvaaminen kiellettyä </a:t>
            </a:r>
          </a:p>
          <a:p>
            <a:pPr marL="0" indent="0">
              <a:buNone/>
            </a:pPr>
            <a:r>
              <a:rPr lang="fi-FI" sz="1800" dirty="0"/>
              <a:t>2.	Rituaalinen taide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tärkein taidemuoto 1800-luvulle asti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rituaaliesineiden koristelu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esim. laintaulut, Toora-kääröjen suojukset, juhlapäiviin liittyvät esineet </a:t>
            </a:r>
          </a:p>
          <a:p>
            <a:pPr marL="0" indent="0">
              <a:buNone/>
            </a:pPr>
            <a:r>
              <a:rPr lang="fi-FI" sz="1800" dirty="0"/>
              <a:t>3.	Moderni juutalainen taide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Euroopan juutalaiset taiteilijat mukana eri tyylisuuntien kehittämisessä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antisemitismin ja holokaustin käsittely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1164"/>
            <a:ext cx="8229600" cy="1233054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Islam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526" y="969818"/>
            <a:ext cx="7841673" cy="49942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dirty="0"/>
              <a:t>1.	 Kuvakielto </a:t>
            </a:r>
            <a:r>
              <a:rPr lang="fi-FI" sz="1800" dirty="0" err="1"/>
              <a:t>Hadith</a:t>
            </a:r>
            <a:r>
              <a:rPr lang="fi-FI" sz="1800" dirty="0"/>
              <a:t>-teksteissä </a:t>
            </a:r>
          </a:p>
          <a:p>
            <a:pPr marL="400050" lvl="1" indent="0">
              <a:buNone/>
            </a:pPr>
            <a:r>
              <a:rPr lang="fi-FI" sz="1800" dirty="0"/>
              <a:t>•	tulkittu monin tavoin </a:t>
            </a:r>
          </a:p>
          <a:p>
            <a:pPr marL="400050" lvl="1" indent="0">
              <a:buNone/>
            </a:pPr>
            <a:r>
              <a:rPr lang="fi-FI" sz="1800" dirty="0"/>
              <a:t>•	kielteinen suhtautuminen kaiken elollisen kuvaamiseen kasveja lukuun ottamatta yleisin tulkinta </a:t>
            </a:r>
          </a:p>
          <a:p>
            <a:pPr marL="400050" lvl="1" indent="0">
              <a:buNone/>
            </a:pPr>
            <a:r>
              <a:rPr lang="fi-FI" sz="1800" dirty="0"/>
              <a:t>•	Jumalaa ei kuvata </a:t>
            </a:r>
          </a:p>
          <a:p>
            <a:pPr marL="400050" lvl="1" indent="0">
              <a:buNone/>
            </a:pPr>
            <a:r>
              <a:rPr lang="fi-FI" sz="1800" dirty="0"/>
              <a:t>•	Muhammedin kuvaaminen vaihdellut aikakausittain </a:t>
            </a:r>
          </a:p>
          <a:p>
            <a:pPr marL="400050" lvl="1" indent="0">
              <a:buNone/>
            </a:pPr>
            <a:r>
              <a:rPr lang="fi-FI" sz="1800" dirty="0"/>
              <a:t>•	Muhammedin elämänvaiheisiin liittyvät paikat ja tapahtumat suosittuja teemoja </a:t>
            </a:r>
          </a:p>
          <a:p>
            <a:pPr marL="0" indent="0">
              <a:buNone/>
            </a:pPr>
            <a:r>
              <a:rPr lang="fi-FI" sz="1800" dirty="0"/>
              <a:t>2.	Kalligrafia </a:t>
            </a:r>
          </a:p>
          <a:p>
            <a:pPr marL="400050" lvl="1" indent="0">
              <a:buNone/>
            </a:pPr>
            <a:r>
              <a:rPr lang="fi-FI" sz="1800" dirty="0"/>
              <a:t>•	arvostetuin taidemuoto </a:t>
            </a:r>
          </a:p>
          <a:p>
            <a:pPr marL="400050" lvl="1" indent="0">
              <a:buNone/>
            </a:pPr>
            <a:r>
              <a:rPr lang="fi-FI" sz="1800" dirty="0"/>
              <a:t>•	korutekstausta, jossa esitetään esim. Koraanin säe  </a:t>
            </a:r>
          </a:p>
          <a:p>
            <a:pPr marL="0" indent="0">
              <a:buNone/>
            </a:pPr>
            <a:r>
              <a:rPr lang="fi-FI" sz="1800" dirty="0"/>
              <a:t>3.	Arabeski </a:t>
            </a:r>
          </a:p>
          <a:p>
            <a:pPr marL="400050" lvl="1" indent="0">
              <a:buNone/>
            </a:pPr>
            <a:r>
              <a:rPr lang="fi-FI" sz="1800" dirty="0"/>
              <a:t>•	ornamentti, joka perustuu geometriaan </a:t>
            </a:r>
          </a:p>
          <a:p>
            <a:pPr marL="400050" lvl="1" indent="0">
              <a:buNone/>
            </a:pPr>
            <a:r>
              <a:rPr lang="fi-FI" sz="1800" dirty="0"/>
              <a:t>•	symmetrinen, abstrakti kuvio, joka toistuu </a:t>
            </a:r>
          </a:p>
          <a:p>
            <a:pPr marL="400050" lvl="1" indent="0">
              <a:buNone/>
            </a:pPr>
            <a:r>
              <a:rPr lang="fi-FI" sz="1800" dirty="0"/>
              <a:t>•	käytetään moskeijoissa ja arkipäivän esineissä 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1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1164"/>
            <a:ext cx="8229600" cy="1233054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Hindulaisuus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60764"/>
            <a:ext cx="7315199" cy="4703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dirty="0"/>
              <a:t>1.	Jumalien kuvaaminen </a:t>
            </a:r>
          </a:p>
          <a:p>
            <a:pPr marL="400050" lvl="1" indent="0">
              <a:buNone/>
            </a:pPr>
            <a:r>
              <a:rPr lang="fi-FI" sz="1800" dirty="0"/>
              <a:t>•	jumalista tehdään patsaita, maalauksia, julisteita </a:t>
            </a:r>
          </a:p>
          <a:p>
            <a:pPr marL="400050" lvl="1" indent="0">
              <a:buNone/>
            </a:pPr>
            <a:r>
              <a:rPr lang="fi-FI" sz="1800" dirty="0"/>
              <a:t>•	patsaat vihitään ennen käyttöönottoa </a:t>
            </a:r>
          </a:p>
          <a:p>
            <a:pPr marL="400050" lvl="1" indent="0">
              <a:buNone/>
            </a:pPr>
            <a:r>
              <a:rPr lang="fi-FI" sz="1800" dirty="0"/>
              <a:t>•	jumalat tulevat näkyviksi ihmisille taiteen kautta </a:t>
            </a:r>
          </a:p>
          <a:p>
            <a:pPr marL="0" indent="0">
              <a:buNone/>
            </a:pPr>
            <a:r>
              <a:rPr lang="fi-FI" sz="1800" dirty="0"/>
              <a:t>2.	Symboliikka  </a:t>
            </a:r>
          </a:p>
          <a:p>
            <a:pPr marL="400050" lvl="1" indent="0">
              <a:buNone/>
            </a:pPr>
            <a:r>
              <a:rPr lang="fi-FI" sz="1800" dirty="0"/>
              <a:t>•	jumalat tunnistaa tietyistä symboleista </a:t>
            </a:r>
          </a:p>
          <a:p>
            <a:pPr marL="400050" lvl="1" indent="0">
              <a:buNone/>
            </a:pPr>
            <a:r>
              <a:rPr lang="fi-FI" sz="1800" dirty="0"/>
              <a:t>•	esim. meditoivalla </a:t>
            </a:r>
            <a:r>
              <a:rPr lang="fi-FI" sz="1800" dirty="0" err="1"/>
              <a:t>Shivalla</a:t>
            </a:r>
            <a:r>
              <a:rPr lang="fi-FI" sz="1800" dirty="0"/>
              <a:t> kädessään kolmikärkinen keihäs </a:t>
            </a:r>
          </a:p>
          <a:p>
            <a:pPr marL="0" indent="0">
              <a:buNone/>
            </a:pPr>
            <a:r>
              <a:rPr lang="fi-FI" sz="1800" dirty="0"/>
              <a:t>3.	Ihmisten kuvaaminen </a:t>
            </a:r>
          </a:p>
          <a:p>
            <a:pPr marL="400050" lvl="1" indent="0">
              <a:buNone/>
            </a:pPr>
            <a:r>
              <a:rPr lang="fi-FI" sz="1800" dirty="0"/>
              <a:t>•	temppeleissä kuvataan ihmisiä esim. toteuttamassa omaa velvollisuuttansa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1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1164"/>
            <a:ext cx="8229600" cy="1233054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Buddhalaisuus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60764"/>
            <a:ext cx="7315199" cy="4703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dirty="0"/>
              <a:t>1.	</a:t>
            </a:r>
            <a:r>
              <a:rPr lang="fi-FI" sz="1800" dirty="0" err="1"/>
              <a:t>Siddhartha</a:t>
            </a:r>
            <a:r>
              <a:rPr lang="fi-FI" sz="1800" dirty="0"/>
              <a:t> Gautaman kuvaaminen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elämänvaiheet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paljon erilaisia patsaita eri asennoissa </a:t>
            </a:r>
          </a:p>
          <a:p>
            <a:pPr marL="0" indent="0">
              <a:buNone/>
            </a:pPr>
            <a:r>
              <a:rPr lang="fi-FI" sz="1800" dirty="0"/>
              <a:t>2.	Symboliikka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käytetään kuvaamaan Buddhaa tai buddhalaista oppia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Buddhan tunnusmerkkejä esim. pitkät korvalehdet, </a:t>
            </a:r>
            <a:r>
              <a:rPr lang="fi-FI" sz="1800" dirty="0" err="1"/>
              <a:t>mudrat</a:t>
            </a:r>
            <a:r>
              <a:rPr lang="fi-FI" sz="1800" dirty="0"/>
              <a:t> eli käsieleet </a:t>
            </a:r>
          </a:p>
          <a:p>
            <a:pPr marL="0" indent="0">
              <a:buNone/>
            </a:pPr>
            <a:r>
              <a:rPr lang="fi-FI" sz="1800" dirty="0"/>
              <a:t>3.	Buddhat, </a:t>
            </a:r>
            <a:r>
              <a:rPr lang="fi-FI" sz="1800" dirty="0" err="1"/>
              <a:t>boddhisattvat</a:t>
            </a:r>
            <a:r>
              <a:rPr lang="fi-FI" sz="1800" dirty="0"/>
              <a:t>, opettajat, henget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/>
              <a:t>suosittuja kuva-aiheita temppeleissä ja kotona </a:t>
            </a:r>
          </a:p>
          <a:p>
            <a:pPr marL="0" indent="0">
              <a:buNone/>
            </a:pPr>
            <a:r>
              <a:rPr lang="fi-FI" sz="1800" dirty="0"/>
              <a:t>4.	Taiteen tekeminen uskonnonharjoittamisena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fi-FI" sz="1800" dirty="0" err="1"/>
              <a:t>mandala</a:t>
            </a:r>
            <a:r>
              <a:rPr lang="fi-FI" sz="1800" dirty="0"/>
              <a:t>, </a:t>
            </a:r>
            <a:r>
              <a:rPr lang="fi-FI" sz="1800" dirty="0" err="1"/>
              <a:t>thangka</a:t>
            </a:r>
            <a:r>
              <a:rPr lang="fi-FI" sz="1800" dirty="0"/>
              <a:t>, kalligrafia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8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944"/>
            <a:ext cx="8229600" cy="83127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92D050"/>
                </a:solidFill>
              </a:rPr>
              <a:t>Kiinan uskonnot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691" y="1496290"/>
            <a:ext cx="6068292" cy="44677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kuvataiteessa pyritään siihen, että teoksessa on läsnä </a:t>
            </a:r>
            <a:r>
              <a:rPr lang="fi-FI" sz="1800" dirty="0" err="1"/>
              <a:t>qi</a:t>
            </a:r>
            <a:r>
              <a:rPr lang="fi-FI" sz="1800" dirty="0"/>
              <a:t>, elämänvoima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maalauksissa ilmennetään perinteitä kunnioittamalla esim. </a:t>
            </a:r>
            <a:r>
              <a:rPr lang="fi-FI" sz="1800" dirty="0" err="1"/>
              <a:t>jin</a:t>
            </a:r>
            <a:r>
              <a:rPr lang="fi-FI" sz="1800" dirty="0"/>
              <a:t> ja </a:t>
            </a:r>
            <a:r>
              <a:rPr lang="fi-FI" sz="1800" dirty="0" err="1"/>
              <a:t>jang</a:t>
            </a:r>
            <a:r>
              <a:rPr lang="fi-FI" sz="1800" dirty="0"/>
              <a:t> -vastakohtia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8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41</Words>
  <Application>Microsoft Office PowerPoint</Application>
  <PresentationFormat>Näytössä katseltava diaesitys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3. Muiden maailmanuskontojen kuvataidetta</vt:lpstr>
      <vt:lpstr>Juutalaisuus   </vt:lpstr>
      <vt:lpstr>Islam   </vt:lpstr>
      <vt:lpstr>Hindulaisuus   </vt:lpstr>
      <vt:lpstr>Buddhalaisuus   </vt:lpstr>
      <vt:lpstr>Kiinan uskonnot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19</cp:revision>
  <dcterms:created xsi:type="dcterms:W3CDTF">2016-12-29T15:01:28Z</dcterms:created>
  <dcterms:modified xsi:type="dcterms:W3CDTF">2019-10-30T08:49:15Z</dcterms:modified>
</cp:coreProperties>
</file>