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1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Kristillinen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oppi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ja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Raamatun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kertomukset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uskonnollisessa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taiteessa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153" y="12701"/>
            <a:ext cx="4315847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6"/>
            <a:ext cx="8229600" cy="443346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Kristinuskon symboleja</a:t>
            </a: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873" y="1620982"/>
            <a:ext cx="6594764" cy="43430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Jumalan kuvaaminen ollut taiteessa vaihtelevaa, toisinaan kokonaan kiellettyä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tyypillisiä Jumalaan liittyviä symboleja: kolmio, silmä, aurinko, käsi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kolminaisuuteen liittyvät vertauskuvat tyypillisiä kristillisessä taiteessa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Pyhää henkeä kuvataan yleensä valkealla kyyhkyllä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myös tuli ja liekit Pyhän hengen symboleja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5"/>
            <a:ext cx="8229600" cy="109451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Jeesuksen kuvaaminen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873" y="1593274"/>
            <a:ext cx="6594764" cy="43707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Kristuksen kaksiluonto-oppi osoitetaan taiteessa kuvaamalla etusormi ja keskisormi koholla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nykyinen Jeesuksen kuvaustapa vaaleaihoisena miehenä keskiaikaista perua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aiemmin Jeesus kuvattiin paimenena tai filosofina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Kristukseen liittyvää symboliikkaa runsaasti, esim.: erilaiset ristit, Kristus-monogrammi, kala, karitsa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1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5"/>
            <a:ext cx="8229600" cy="109451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Kristillisiä aiheita länsimaisessa taiteessa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382" y="1302328"/>
            <a:ext cx="7148945" cy="46617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Kristuksen kärsimyshistorian kuvaus länsimaisen taiteen keskeisiä teemoja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pääsiäinen kristinuskon tärkein juhla, pääsiäismunat ylösnousemuksen symboli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ehtoollisen opillinen merkitys tärkeä, siksi aihe yleinen länsimaisessa kuvataiteessa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pahuuden vertauskuvia kristillisessä taiteessa esim.: omena, käärme, lohikäärme, apina, kärpänen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13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4"/>
            <a:ext cx="8229600" cy="1468583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Neitsyt Maria</a:t>
            </a: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37855"/>
            <a:ext cx="6844145" cy="36991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Neitsyt Maria kristillisen taiteen tärkeimpiä aiheita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erityisesti Neitsyt Maria ja Jeesus-lapsi -kuvaukset suosittuja kautta historian </a:t>
            </a:r>
          </a:p>
          <a:p>
            <a:pPr>
              <a:lnSpc>
                <a:spcPct val="150000"/>
              </a:lnSpc>
            </a:pPr>
            <a:r>
              <a:rPr lang="fi-FI" sz="1800"/>
              <a:t>Mariaan </a:t>
            </a:r>
            <a:r>
              <a:rPr lang="fi-FI" sz="1800" dirty="0"/>
              <a:t>liittyvää symboliikkaa paljon, esim.: simpukka, riikinkukko, sininen iiris, valkoinen lilja, punainen ruusu, 12 tähden sädekehä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3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175</Words>
  <Application>Microsoft Office PowerPoint</Application>
  <PresentationFormat>Näytössä katseltava diaesitys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2. Kristillinen oppi ja Raamatun kertomukset uskonnollisessa taiteessa</vt:lpstr>
      <vt:lpstr>Kristinuskon symboleja  </vt:lpstr>
      <vt:lpstr>Jeesuksen kuvaaminen   </vt:lpstr>
      <vt:lpstr>Kristillisiä aiheita länsimaisessa taiteessa    </vt:lpstr>
      <vt:lpstr>Neitsyt Maria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17</cp:revision>
  <dcterms:created xsi:type="dcterms:W3CDTF">2016-12-29T15:01:28Z</dcterms:created>
  <dcterms:modified xsi:type="dcterms:W3CDTF">2019-10-30T08:48:54Z</dcterms:modified>
</cp:coreProperties>
</file>