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1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10.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Länsimainen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popmusiikki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ja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uskonto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800" y="12701"/>
            <a:ext cx="4192553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073" y="1600200"/>
            <a:ext cx="5763492" cy="4525963"/>
          </a:xfrm>
        </p:spPr>
        <p:txBody>
          <a:bodyPr>
            <a:noAutofit/>
          </a:bodyPr>
          <a:lstStyle/>
          <a:p>
            <a:r>
              <a:rPr lang="fi-FI" sz="1800" dirty="0"/>
              <a:t>popmusiikin määrittely ei yksiselitteistä</a:t>
            </a:r>
          </a:p>
          <a:p>
            <a:r>
              <a:rPr lang="fi-FI" sz="1800" dirty="0"/>
              <a:t>synnyn taustalla blues, jazz, spirituaalit ja gospel</a:t>
            </a:r>
          </a:p>
          <a:p>
            <a:r>
              <a:rPr lang="fi-FI" sz="1800" dirty="0"/>
              <a:t>monilla varhaisilla </a:t>
            </a:r>
            <a:r>
              <a:rPr lang="fi-FI" sz="1800" dirty="0" err="1"/>
              <a:t>poptähdillä</a:t>
            </a:r>
            <a:r>
              <a:rPr lang="fi-FI" sz="1800" dirty="0"/>
              <a:t> gospeltausta</a:t>
            </a:r>
          </a:p>
          <a:p>
            <a:r>
              <a:rPr lang="fi-FI" sz="1800" dirty="0"/>
              <a:t>rock ja nuorisokulttuurin synty saivat osakseen uskonnollista ja moraalista kritiikkiä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EDF52AB-B658-0C43-A7F7-65064C2B18DD}"/>
              </a:ext>
            </a:extLst>
          </p:cNvPr>
          <p:cNvSpPr txBox="1"/>
          <p:nvPr/>
        </p:nvSpPr>
        <p:spPr>
          <a:xfrm>
            <a:off x="1898072" y="592574"/>
            <a:ext cx="7245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</a:rPr>
              <a:t>Popmusiikin synty ja uskonto</a:t>
            </a:r>
          </a:p>
        </p:txBody>
      </p:sp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327" y="1600200"/>
            <a:ext cx="6359238" cy="4525963"/>
          </a:xfrm>
        </p:spPr>
        <p:txBody>
          <a:bodyPr>
            <a:noAutofit/>
          </a:bodyPr>
          <a:lstStyle/>
          <a:p>
            <a:r>
              <a:rPr lang="fi-FI" sz="1800" dirty="0"/>
              <a:t>länsimaisessa popmusiikissa paljon kristillisiä vaikutteita</a:t>
            </a:r>
          </a:p>
          <a:p>
            <a:r>
              <a:rPr lang="fi-FI" sz="1800" dirty="0"/>
              <a:t>viittaukset kristinuskoon ja Raamattuun usein tahattomia</a:t>
            </a:r>
          </a:p>
          <a:p>
            <a:r>
              <a:rPr lang="fi-FI" sz="1800" dirty="0"/>
              <a:t>amerikkalaisessa popmusiikissa kristinuskon näkyminen sanoituksissa tavallista</a:t>
            </a:r>
          </a:p>
          <a:p>
            <a:r>
              <a:rPr lang="fi-FI" sz="1800" dirty="0"/>
              <a:t>suhtautuminen popmusiikkiin vaihtelee voimakkaasti eri kristillisten suuntausten parissa</a:t>
            </a:r>
          </a:p>
          <a:p>
            <a:r>
              <a:rPr lang="fi-FI" sz="1800" dirty="0"/>
              <a:t>kaikissa popin lajityypeistä tehdään myös uskonnollista kristillistä musiikkia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EDF52AB-B658-0C43-A7F7-65064C2B18DD}"/>
              </a:ext>
            </a:extLst>
          </p:cNvPr>
          <p:cNvSpPr txBox="1"/>
          <p:nvPr/>
        </p:nvSpPr>
        <p:spPr>
          <a:xfrm>
            <a:off x="817418" y="592574"/>
            <a:ext cx="7148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</a:rPr>
              <a:t> Kristinusko ja länsimainen popmusiikki</a:t>
            </a:r>
          </a:p>
        </p:txBody>
      </p:sp>
    </p:spTree>
    <p:extLst>
      <p:ext uri="{BB962C8B-B14F-4D97-AF65-F5344CB8AC3E}">
        <p14:creationId xmlns:p14="http://schemas.microsoft.com/office/powerpoint/2010/main" val="80081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327" y="1600200"/>
            <a:ext cx="6359238" cy="4525963"/>
          </a:xfrm>
        </p:spPr>
        <p:txBody>
          <a:bodyPr>
            <a:noAutofit/>
          </a:bodyPr>
          <a:lstStyle/>
          <a:p>
            <a:r>
              <a:rPr lang="fi-FI" sz="1800" dirty="0"/>
              <a:t>popin genreistä erityisesti metallimusiikissa paljon kristillistä symboliikkaa</a:t>
            </a:r>
          </a:p>
          <a:p>
            <a:r>
              <a:rPr lang="fi-FI" sz="1800" dirty="0"/>
              <a:t>Paholainen, hyvän ja pahan taistelu, helvetti ja apokalyptiikka tyypillisiä aiheita</a:t>
            </a:r>
          </a:p>
          <a:p>
            <a:r>
              <a:rPr lang="fi-FI" sz="1800" dirty="0"/>
              <a:t>myös rapmusiikissa usein viittauksia kristillisyyteen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EDF52AB-B658-0C43-A7F7-65064C2B18DD}"/>
              </a:ext>
            </a:extLst>
          </p:cNvPr>
          <p:cNvSpPr txBox="1"/>
          <p:nvPr/>
        </p:nvSpPr>
        <p:spPr>
          <a:xfrm>
            <a:off x="457200" y="592574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</a:rPr>
              <a:t> Populaarimusiikin tyylisuunnat ja uskonto</a:t>
            </a:r>
          </a:p>
        </p:txBody>
      </p:sp>
    </p:spTree>
    <p:extLst>
      <p:ext uri="{BB962C8B-B14F-4D97-AF65-F5344CB8AC3E}">
        <p14:creationId xmlns:p14="http://schemas.microsoft.com/office/powerpoint/2010/main" val="376402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327" y="1600200"/>
            <a:ext cx="6359238" cy="4525963"/>
          </a:xfrm>
        </p:spPr>
        <p:txBody>
          <a:bodyPr>
            <a:noAutofit/>
          </a:bodyPr>
          <a:lstStyle/>
          <a:p>
            <a:r>
              <a:rPr lang="fi-FI" sz="1800" dirty="0"/>
              <a:t>juutalaiset lauluntekijät vaikuttaneet merkittävästi popmusiikin varhaisvaiheessa</a:t>
            </a:r>
          </a:p>
          <a:p>
            <a:r>
              <a:rPr lang="fi-FI" sz="1800" dirty="0"/>
              <a:t>Itä-Euroopassa syntynyt juutalainen kansanmusiikki </a:t>
            </a:r>
            <a:r>
              <a:rPr lang="fi-FI" sz="1800" dirty="0" err="1"/>
              <a:t>klezmer</a:t>
            </a:r>
            <a:endParaRPr lang="fi-FI" sz="1800" dirty="0"/>
          </a:p>
          <a:p>
            <a:r>
              <a:rPr lang="fi-FI" sz="1800" dirty="0" err="1"/>
              <a:t>klezmer</a:t>
            </a:r>
            <a:r>
              <a:rPr lang="fi-FI" sz="1800" dirty="0"/>
              <a:t> inspiroi erityisesti 1900-luvun lopun ja 2000-luvun popmusiikkia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410926"/>
            <a:ext cx="5829673" cy="143047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EDF52AB-B658-0C43-A7F7-65064C2B18DD}"/>
              </a:ext>
            </a:extLst>
          </p:cNvPr>
          <p:cNvSpPr txBox="1"/>
          <p:nvPr/>
        </p:nvSpPr>
        <p:spPr>
          <a:xfrm>
            <a:off x="872836" y="592574"/>
            <a:ext cx="7509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</a:rPr>
              <a:t> Juutalaisuus ja länsimainen popmusiikki</a:t>
            </a:r>
          </a:p>
        </p:txBody>
      </p:sp>
    </p:spTree>
    <p:extLst>
      <p:ext uri="{BB962C8B-B14F-4D97-AF65-F5344CB8AC3E}">
        <p14:creationId xmlns:p14="http://schemas.microsoft.com/office/powerpoint/2010/main" val="286236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236" y="1600200"/>
            <a:ext cx="5749637" cy="4525963"/>
          </a:xfrm>
        </p:spPr>
        <p:txBody>
          <a:bodyPr>
            <a:noAutofit/>
          </a:bodyPr>
          <a:lstStyle/>
          <a:p>
            <a:r>
              <a:rPr lang="fi-FI" sz="1800" dirty="0"/>
              <a:t>eri puolilla muslimimaailmaa suhtautuminen popmusiikkiin vaihtelee</a:t>
            </a:r>
          </a:p>
          <a:p>
            <a:r>
              <a:rPr lang="fi-FI" sz="1800" dirty="0"/>
              <a:t>osa muslimeista kieltää maallisen popin, osa sallii</a:t>
            </a:r>
          </a:p>
          <a:p>
            <a:r>
              <a:rPr lang="fi-FI" sz="1800" dirty="0"/>
              <a:t>pop-</a:t>
            </a:r>
            <a:r>
              <a:rPr lang="fi-FI" sz="1800" dirty="0" err="1"/>
              <a:t>nashid</a:t>
            </a:r>
            <a:r>
              <a:rPr lang="fi-FI" sz="1800" dirty="0"/>
              <a:t> musiikki = islamin oppeja kunnioittavaa popmusiikkia</a:t>
            </a:r>
          </a:p>
          <a:p>
            <a:r>
              <a:rPr lang="fi-FI" sz="1800" dirty="0"/>
              <a:t>naisartisteja melko vähän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27526"/>
            <a:ext cx="5829673" cy="143047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EDF52AB-B658-0C43-A7F7-65064C2B18DD}"/>
              </a:ext>
            </a:extLst>
          </p:cNvPr>
          <p:cNvSpPr txBox="1"/>
          <p:nvPr/>
        </p:nvSpPr>
        <p:spPr>
          <a:xfrm>
            <a:off x="872836" y="592574"/>
            <a:ext cx="7509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</a:rPr>
              <a:t> Islam ja länsimainen popmusiikki</a:t>
            </a:r>
          </a:p>
        </p:txBody>
      </p:sp>
    </p:spTree>
    <p:extLst>
      <p:ext uri="{BB962C8B-B14F-4D97-AF65-F5344CB8AC3E}">
        <p14:creationId xmlns:p14="http://schemas.microsoft.com/office/powerpoint/2010/main" val="415365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236" y="1600200"/>
            <a:ext cx="5749637" cy="4525963"/>
          </a:xfrm>
        </p:spPr>
        <p:txBody>
          <a:bodyPr>
            <a:noAutofit/>
          </a:bodyPr>
          <a:lstStyle/>
          <a:p>
            <a:r>
              <a:rPr lang="fi-FI" sz="1800" dirty="0"/>
              <a:t>hindulaisuus muotiin popmusiikkiin Beatlesin välityksellä</a:t>
            </a:r>
          </a:p>
          <a:p>
            <a:r>
              <a:rPr lang="fi-FI" sz="1800" dirty="0"/>
              <a:t>2000-luvulla popissa uudelleen kiinnostusta hindulaisuutta kohtaan</a:t>
            </a:r>
          </a:p>
          <a:p>
            <a:r>
              <a:rPr lang="fi-FI" sz="1800" dirty="0"/>
              <a:t>länsimaisen popin käsittelytapa usein vahvistaa stereotyyppistä hindulaiskuvaa</a:t>
            </a:r>
          </a:p>
          <a:p>
            <a:r>
              <a:rPr lang="fi-FI" sz="1800" dirty="0"/>
              <a:t>Intiassa hindukulttuurin lainaamiseen ei aina suhtauduta myönteisesti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27526"/>
            <a:ext cx="5829673" cy="143047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EDF52AB-B658-0C43-A7F7-65064C2B18DD}"/>
              </a:ext>
            </a:extLst>
          </p:cNvPr>
          <p:cNvSpPr txBox="1"/>
          <p:nvPr/>
        </p:nvSpPr>
        <p:spPr>
          <a:xfrm>
            <a:off x="872836" y="592574"/>
            <a:ext cx="7509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</a:rPr>
              <a:t> Hindulaisuus ja länsimainen popmusiikki</a:t>
            </a:r>
          </a:p>
        </p:txBody>
      </p:sp>
    </p:spTree>
    <p:extLst>
      <p:ext uri="{BB962C8B-B14F-4D97-AF65-F5344CB8AC3E}">
        <p14:creationId xmlns:p14="http://schemas.microsoft.com/office/powerpoint/2010/main" val="161119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9418" y="1600200"/>
            <a:ext cx="5860473" cy="4525963"/>
          </a:xfrm>
        </p:spPr>
        <p:txBody>
          <a:bodyPr>
            <a:noAutofit/>
          </a:bodyPr>
          <a:lstStyle/>
          <a:p>
            <a:r>
              <a:rPr lang="fi-FI" sz="1800" dirty="0"/>
              <a:t>buddhalaisuuden suuntauksista erityisesti Tiibetin ja </a:t>
            </a:r>
            <a:r>
              <a:rPr lang="fi-FI" sz="1800" dirty="0" err="1"/>
              <a:t>zen</a:t>
            </a:r>
            <a:r>
              <a:rPr lang="fi-FI" sz="1800" dirty="0"/>
              <a:t>-buddhalaisuus vaikuttaneet popmusiikkiin</a:t>
            </a:r>
          </a:p>
          <a:p>
            <a:r>
              <a:rPr lang="fi-FI" sz="1800" dirty="0"/>
              <a:t>tiibetiläisiä mantroja hyödynnetty kaupallisiin tarkoituksiin</a:t>
            </a:r>
          </a:p>
          <a:p>
            <a:r>
              <a:rPr lang="fi-FI" sz="1800" dirty="0"/>
              <a:t>2000-luvulla buddhalaiset opetukset suosituiksi monien artistien parissa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314327" y="5427526"/>
            <a:ext cx="5829673" cy="1430474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2EDF52AB-B658-0C43-A7F7-65064C2B18DD}"/>
              </a:ext>
            </a:extLst>
          </p:cNvPr>
          <p:cNvSpPr txBox="1"/>
          <p:nvPr/>
        </p:nvSpPr>
        <p:spPr>
          <a:xfrm>
            <a:off x="872836" y="592574"/>
            <a:ext cx="7509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accent5">
                    <a:lumMod val="75000"/>
                  </a:schemeClr>
                </a:solidFill>
              </a:rPr>
              <a:t> Buddhalaisuus ja länsimainen popmusiikki</a:t>
            </a:r>
          </a:p>
        </p:txBody>
      </p:sp>
    </p:spTree>
    <p:extLst>
      <p:ext uri="{BB962C8B-B14F-4D97-AF65-F5344CB8AC3E}">
        <p14:creationId xmlns:p14="http://schemas.microsoft.com/office/powerpoint/2010/main" val="179214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212</Words>
  <Application>Microsoft Office PowerPoint</Application>
  <PresentationFormat>Näytössä katseltava diaesitys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10. Länsimainen popmusiikki ja uskonto</vt:lpstr>
      <vt:lpstr>     </vt:lpstr>
      <vt:lpstr>     </vt:lpstr>
      <vt:lpstr>     </vt:lpstr>
      <vt:lpstr>     </vt:lpstr>
      <vt:lpstr>     </vt:lpstr>
      <vt:lpstr>     </vt:lpstr>
      <vt:lpstr>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49</cp:revision>
  <dcterms:created xsi:type="dcterms:W3CDTF">2016-12-29T15:01:28Z</dcterms:created>
  <dcterms:modified xsi:type="dcterms:W3CDTF">2019-10-30T08:53:57Z</dcterms:modified>
</cp:coreProperties>
</file>