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Nuni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.fntdata"/><Relationship Id="rId10" Type="http://schemas.openxmlformats.org/officeDocument/2006/relationships/font" Target="fonts/Nunito-regular.fntdata"/><Relationship Id="rId13" Type="http://schemas.openxmlformats.org/officeDocument/2006/relationships/font" Target="fonts/Nunito-boldItalic.fntdata"/><Relationship Id="rId12" Type="http://schemas.openxmlformats.org/officeDocument/2006/relationships/font" Target="fonts/Nunito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5617718dc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5617718dc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14b12d80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14b12d80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14b12d801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614b12d80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94d8c6e4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94d8c6e4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UE05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3629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Uskonnot tieteessä, taiteessa ja populaarikulttuurissa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902525"/>
            <a:ext cx="7505700" cy="3536400"/>
          </a:xfrm>
          <a:prstGeom prst="rect">
            <a:avLst/>
          </a:prstGeom>
          <a:ln cap="flat" cmpd="sng" w="9525">
            <a:solidFill>
              <a:srgbClr val="00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fi"/>
              <a:t>Hajautettu arviointi: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i"/>
              <a:t>Koe 25 pistettä, monivalinta tai tai lyhyitä kysymyksiä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i"/>
              <a:t> Esitelmä tai tutkielma tai päiväkirja 20 pistettä.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i"/>
              <a:t>Aktiivisuus/osallistuminen  5 pistettä.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Maksimipistemäärä on 50 pistettä. 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-"/>
            </a:pPr>
            <a:r>
              <a:rPr lang="fi"/>
              <a:t>Tarkemmat tiedot esitelmästä/tutkielmasta ohjeet pedanetissä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i"/>
              <a:t>Muistiinpanot pedanetissä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i"/>
              <a:t>Taidetyötä työstetään periodin aikana, palautus kaksoistunnilla.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fi"/>
              <a:t>Katsotaan käytännön järjestelyt lähempänä, kirjasto käyntiä tms. 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411875"/>
            <a:ext cx="7505700" cy="40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i"/>
              <a:t>5. Uskonnot tieteessä, taiteessa ja populaarikulttuurissa (UE5)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i"/>
              <a:t>Tavoitteet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i"/>
              <a:t>Kurssin tavoitteena on, että opiskelija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i"/>
              <a:t>· tuntee uskonnon tutkimuksen näkökulmia ja menetelmiä eri tieteenaloilla sekä ajankohtaista tutkimusta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i"/>
              <a:t>· hahmottaa uskonnon ja taiteen suhdetta: uskonnollisen taiteen ja arkkitehtuurin merkitystä uskonnoissa ja uskontojen vaikutusta taiteen kehitykseen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i"/>
              <a:t>· perehtyy siihen, miten uskonnollisen taiteen kautta ilmaistaan uskonnon, erityisesti kristinuskon, keskeisiä oppeja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i"/>
              <a:t>· tutustuu uskonnolliseen symboliikkaan ja siihen, miten taiteessa ja populaarikulttuurissa käsitellään uskonnollisia teemoja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i"/>
              <a:t>· tuntee muinaissuomalaisen uskonnon ja kristinuskon vaikutuksia suomalaisessa kulttuuriperinnössä.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819150" y="717950"/>
            <a:ext cx="7505700" cy="372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i"/>
              <a:t>Keskeiset sisällöt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i"/>
              <a:t>· uskonnon tutkimuksen ajankohtaisia näkökulmia ja menetelmiä eri tieteenaloilla: uskontotieteen ja teologian eri tutkimusalat sekä taiteentutkimus, kulttuurintutkimus ja yhteiskuntatieteet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i"/>
              <a:t>· uskonnon, taiteen ja populaarikulttuurin eri muotojen vuorovaikutus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i"/>
              <a:t>· uskonnollisten tilojen arkkitehtuuri uskonnon ja sen erityispiirteiden kuvaajana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i"/>
              <a:t>· uskonnollisia teemoja, symboliikkaa ja myyttejä eri taidemuodoissa ja populaarikulttuurissa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i"/>
              <a:t>· Raamatun kertomusten ja kristillisen opin erilaisten tulkintojen tarkastelu taiteen eri muotojen avulla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fi"/>
              <a:t>· muinaissuomalainen uskonto ja kristinusko suomalaisessa kulttuuriperinnössä</a:t>
            </a: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6666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fi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Prosessiessee: 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6666"/>
              </a:lnSpc>
              <a:spcBef>
                <a:spcPts val="795"/>
              </a:spcBef>
              <a:spcAft>
                <a:spcPts val="795"/>
              </a:spcAft>
              <a:buNone/>
            </a:pPr>
            <a:r>
              <a:rPr lang="fi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Valitse jokin uskonto tieteessä, taiteessa ja populaarikulttuurissa -kurssilla esiintyvä ilmiö ja tarkastele sitä erityisesti uskonnon näkökulmasta. </a:t>
            </a:r>
            <a:endParaRPr/>
          </a:p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819150" y="1800200"/>
            <a:ext cx="7505700" cy="26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i"/>
              <a:t>20 pistettä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i"/>
              <a:t>Arvioinnissa otan huomioon: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SISÄLTÖ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RAKENNE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i"/>
              <a:t>KRIITTISYYS, OMA ARVIOINTI, VERTAILU (vrt. että kuvailee tai kertoo aiheesta)	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i"/>
              <a:t>LÄHTEET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