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slide" Target="slides/slide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2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5.1.4. Uskontojen tieteellinen tutkimus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Kristinuskon tutkimuksella eli teologialla on lähes 1000 vuoden historia eurooppalaisessa yliopistomaailmassa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Uskontotiede syntyi 1800-luvulla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Uskontoja tutkitaan monien tieteenalojen piirissä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478600" y="200725"/>
            <a:ext cx="4332600" cy="439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Uskonnollisen ajattelun tutkiminen – uskontofilosofia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Filosofiassa keskeistä käsitteiden määrittely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Jumalan olemassaolo klassinen kysymys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Anselm Canterburyläisen ontologinen jumalatodistus ja Tuomas Akvinolaisen looginen jumalatodistus tunnetuimpia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Immanuel Kant, Puhtaan järjen kritiikki, ”Jumalan olemassaoloa ei voida todistaa pelkkää logiikkaa käyttäen”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Fideismi (Pascal ja Kierkegaard kuuluisia fideistejä)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i="1" lang="fi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”Usko perustuu uskon hyppyyn, josta ei saada tietoa järjen avulla”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644675" y="163075"/>
            <a:ext cx="4166400" cy="443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Eksperimentalismi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Uskonnolliset kokemukset oikeuttavat uskonnolliset väitteet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Uskontokritiikki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Wienin piirin filosofit 1900-luvun alussa: vain aistihavaintoon perustuva tieto on merkityksellistä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Uskonnon ja moraalin kieli ”mieletön”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Mannermainen filosofia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Frankfurtin koulukunta: järki ja tiede sidoksissa yhteiskunnan toimintaan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Eksistentialistifilosofi Max Scheler erotti luonnontieteellisen, olemuksia koskevan ja vapautta koskevan tiedon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i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Uskontotieteen aloja (Huom. UE1)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Uskontopsykologia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Käyttää psykologian tutkimusmenetelmiä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Tutkimuskohteena yksilön uskonnollinen kokemus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3400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Kognitiivinen uskontotiede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Tutkimuskohteena maailmankuvaan ja maailmankatsomukseen liittyvät yliluonnolliset osatekijät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Selittää uskon yliluonnolliseen ”ihmisen psykologisilla ominaisuuksilla”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Kognitiivisen uskontotieteen teoriat suosittuja uskonnonvastaisessa argumentoinnissa mm. biologi Richard Dawkins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658800" y="430250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Uskontoantropologian tutkimuskohteita</a:t>
            </a:r>
          </a:p>
          <a:p>
            <a:pPr lvl="0" rtl="0"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Tutkitaan uskontoja kulttuurisina ilmiöinä esimerkiksi erilaiset hautaustavat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Uusi teologian tutkimusala</a:t>
            </a: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kirjallisuustieteellinen uskonnontutkimus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Historiallis-kriittinen eksegetiikka tutkii Raamatun kirjojen syntyhistoriaa ja alkuperää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