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Merriweath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.fntdata"/><Relationship Id="rId11" Type="http://schemas.openxmlformats.org/officeDocument/2006/relationships/slide" Target="slides/slide7.xml"/><Relationship Id="rId22" Type="http://schemas.openxmlformats.org/officeDocument/2006/relationships/font" Target="fonts/Merriweather-boldItalic.fntdata"/><Relationship Id="rId10" Type="http://schemas.openxmlformats.org/officeDocument/2006/relationships/slide" Target="slides/slide6.xml"/><Relationship Id="rId21" Type="http://schemas.openxmlformats.org/officeDocument/2006/relationships/font" Target="fonts/Merriweather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19" Type="http://schemas.openxmlformats.org/officeDocument/2006/relationships/font" Target="fonts/Merriweather-regular.fntdata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500"/>
              </a:spcBef>
              <a:spcAft>
                <a:spcPts val="14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i" sz="2400"/>
              <a:t>Kappale 5.1.1 Tiede ja tieteellisyys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Väitelauseita, onko väite oikein vai väärin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1) Vasta 1900-luvulla on kehittynyt luotettava tiede ja vasta sen myötä on tehty merkittäviä keksintöjä.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2) Kirjalija ja filosofi Goethe perusti ensimmäisen tieteellisen akatemian 1700-luvulla Saksassa.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3) Arabialainen kulttuuri oli keskeinen antiikin perinnön välittämisessä Eurooppaan.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4) Isaac Newtonia pidetään nyky luonnontieteiden tieteen isänä.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5) Newton ja Leibniz olivat merkittäviä matematiikan kehittäjiä.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6) Peirce määritteli 1877 nykyaikaisen tutkimuksen periaatteet.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7) Mendel ja Darwin kehittivät tähtitiedettä.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8) Alan Turing tutki mm. tekoälyä.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fi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Tiede: puolueetonta ja järjestelmällistä</a:t>
            </a:r>
          </a:p>
          <a:p>
            <a:pPr indent="-317500" lvl="0" marL="45720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fi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Tieteellinen tieto koostuu hyvin perustelluista uskomuksista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Tieteellinen tieto prosessina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Tieteellinen tieto pitkä prosessi, joka toimii tieteentekijöiden yhteisten periaatteiden mukaisesti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Tieteellisen tiedon käsitykset muuttuvat, jos löydetään uutta tietoa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Tiede kehittyy kokoajan tutkimuslaitteiden kehittymisen myötä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Tieteelliseen ajatteluun kuuluvat  auktoriteetit, esim. professoreiden lausunnot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715150" y="522450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Tieteellisen tiedon omaksuminen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Tieteen tekemisessä käytetään kullekin alalle ominaisia termejä ja käsitteitä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Tiedettä voidaan popularisoida, jotta sille saadaan isompia yleisöjä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Monista tieteen tutkimustuloksista tulee osa ihmisen arkiajattelua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Tieteellisen tiedon arviointi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Tieteellistä tietoa arvioidaan jatkuvasti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Oleellista, että tieteeseen luotetaan tiedonhankkimisjärjestelmänä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Tiedeyhteisö valvoo jatkuvasti tiedon laatua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Ihmisen suhtautuminen tieteelliseen tietoon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Tieteellinen maailmankuva: tapa tarkastella asioita tieteellisiin tutkimustuloksiin nojautuen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FF"/>
              </a:buClr>
              <a:buSzPct val="100000"/>
              <a:buFont typeface="Calibri"/>
            </a:pPr>
            <a:r>
              <a:rPr lang="fi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Tieteellisen tiedon kriteerit</a:t>
            </a:r>
          </a:p>
          <a:p>
            <a:pPr indent="-317500" lvl="0" marL="457200" rtl="0">
              <a:spcBef>
                <a:spcPts val="500"/>
              </a:spcBef>
              <a:spcAft>
                <a:spcPts val="1400"/>
              </a:spcAft>
              <a:buClr>
                <a:srgbClr val="0000FF"/>
              </a:buClr>
              <a:buSzPct val="100000"/>
              <a:buFont typeface="Calibri"/>
            </a:pPr>
            <a:r>
              <a:rPr lang="fi"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Tieteen ja tiedon eettisiä kysymyksiä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Väitelauseita</a:t>
            </a:r>
          </a:p>
          <a:p>
            <a:pPr lvl="0">
              <a:spcBef>
                <a:spcPts val="0"/>
              </a:spcBef>
              <a:buNone/>
            </a:pPr>
            <a:r>
              <a:rPr lang="fi"/>
              <a:t>Onko väite oikein vai väärin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644675" y="100350"/>
            <a:ext cx="4166400" cy="4499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1) Tiede pyrkii olemaan mahdollisimman henkilökohtaista ja subjektiivista.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2) Tieteellinen tieto perustuu ihmisten omiin uskomuksiin.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3) Tieto perustuu tunteeseen.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4) Tiede on ollut erittäin staattisessa tilassa viimeiset 500 vuotta.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5) Tieteelliseen ajatteluun kuuluu luottamus auktoriteetteihin, esimerkiksi tieteenalan asiantuntijoihin.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6) Tiede käyttää usein tietyn spesifin tieteenalan termejä ja käsitteitä, joita voi olla vaikea ymmärtää.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7) Kaikki tieteellisissa tutkimuksissa saatu tieto on totta ja pätevää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8) Tiedeyhteisö ei pyri eliminoimaan epäluotettavaa tietoa tai tutkimusta, vaan tieteellisyyden periaatteisiin kuuluu antaa ”kaikkien kukkien kukkia” vapaasti.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9) On vain yhdenlaista tiedettä.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8075" y="196975"/>
            <a:ext cx="3199550" cy="494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5.1.2. Tieteellisen ajattelun kehitys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Merkittäviä keksintöjä tehtiin jo Egyptin, Mesopotamian, Intian ja Kiinan vanhojen korkeakulttuurien parissa</a:t>
            </a:r>
          </a:p>
          <a:p>
            <a:pPr indent="-342900" lvl="0" marL="4572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Antiikin Kreikka tieteellisen ajattelun kehto</a:t>
            </a:r>
          </a:p>
          <a:p>
            <a:pPr indent="-342900" lvl="0" marL="4572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Arabialainen kulttuuri säilytti antiikin perintöä 1000-luvulla</a:t>
            </a:r>
          </a:p>
          <a:p>
            <a:pPr indent="-342900" lvl="0" marL="4572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Keskiajalla Euroopassa teologia hallitsi kaikkia tieteitä</a:t>
            </a:r>
          </a:p>
          <a:p>
            <a:pPr indent="-342900" lvl="0" marL="45720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1500-luvulta lähtien tieteet itsenäisempiä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lang="fi" sz="18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Valistuksesta nykyaikaan</a:t>
            </a:r>
          </a:p>
          <a:p>
            <a:pPr indent="-3429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Nykyaikaisen tieteen alku 1600-luvulla Newtonin kirjoituksissa</a:t>
            </a:r>
          </a:p>
          <a:p>
            <a:pPr indent="-3429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1700-luvulla tieteellisen ajattelun leviämiseen vaikutti valistus</a:t>
            </a:r>
          </a:p>
          <a:p>
            <a:pPr indent="-3429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Galileo, Kepler, Leibniz merkittäviä tiedemiehiä  1600 – 1700 luvuilta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Charles S. Peirce määritteli modernin tieteellisen tutkimuksen 1877</a:t>
            </a:r>
          </a:p>
          <a:p>
            <a:pPr indent="-3429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Empiiristen tieteiden kehitys: Mendel, Darwin biologia, Einstein fysiikka, Freud psykologia</a:t>
            </a:r>
          </a:p>
          <a:p>
            <a:pPr indent="-3429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Calibri"/>
            </a:pPr>
            <a:r>
              <a:rPr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Uusi tieteenaloja mm. tekoäly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