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  <p:embeddedFont>
      <p:font typeface="Maven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avenPro-bold.fntdata"/><Relationship Id="rId14" Type="http://schemas.openxmlformats.org/officeDocument/2006/relationships/font" Target="fonts/Maven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tampereenseurakunnat.fi/sivustot/etsikko/tarinoita/uskonto_ja_tietokonepelit/osa_i_kuinka_uusi_maailma_luotiin.12146.blog" TargetMode="External"/><Relationship Id="rId4" Type="http://schemas.openxmlformats.org/officeDocument/2006/relationships/hyperlink" Target="https://www.theguardian.com/technology/2016/jul/12/pokemon-go-addictive-game-shares-much-with-religious-devotion" TargetMode="External"/><Relationship Id="rId10" Type="http://schemas.openxmlformats.org/officeDocument/2006/relationships/hyperlink" Target="http://tuhkaksi.fi/musiikkia/" TargetMode="External"/><Relationship Id="rId9" Type="http://schemas.openxmlformats.org/officeDocument/2006/relationships/hyperlink" Target="http://www.vartija-lehti.fi/kotiteollisuuden-sielua-etsimassa-1/" TargetMode="External"/><Relationship Id="rId5" Type="http://schemas.openxmlformats.org/officeDocument/2006/relationships/hyperlink" Target="https://www.seurakuntalainen.fi/uutiset/hacksaw-ridge-aseeton-sotilas-mel-gibsonin-comeback-kriitikoiden-ylistama-sotaelokuva-kristitysta-sankarista/" TargetMode="External"/><Relationship Id="rId6" Type="http://schemas.openxmlformats.org/officeDocument/2006/relationships/hyperlink" Target="http://www.ucatholic.com/blog/ancient-christian-chant-hiding-favorite-movies/" TargetMode="External"/><Relationship Id="rId7" Type="http://schemas.openxmlformats.org/officeDocument/2006/relationships/hyperlink" Target="http://www.tilt.fi/uutiset/hammentava-mutta-tosi-vaite-kera-todisteiden-mario-pelit-ovat-taynna-viittauksia-saatanaan-ja-raamattuun/" TargetMode="External"/><Relationship Id="rId8" Type="http://schemas.openxmlformats.org/officeDocument/2006/relationships/hyperlink" Target="https://yle.fi/uutiset/3-9243165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25"/>
            <a:ext cx="52590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3.1 Populaarikulttuurin eri muodot ja uskonto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476725" y="213275"/>
            <a:ext cx="7857600" cy="4318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fi" sz="1800"/>
              <a:t>Populaarikulttuurin määritteleminen on vaikeaa - populaarikulttuuriksi kutsutaan sellaisia suosittuja ilmiöitä joita käsitellään median eri muodoissa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fi" sz="1800"/>
              <a:t>Usein pidetty vähempiarvoisena kuin korkeakulttuuria, puhutaan roska - tai massakulttuurista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fi" sz="1800"/>
              <a:t>Esiintyvyys ja vaikutus(?) kuitenkin suuri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fi" sz="1800"/>
              <a:t>Yhteiskunta sekularisoituu mutta populaarikulttuuri uskonnollistuu(?)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fi" sz="1800"/>
              <a:t>Uskonnolliset yhteisöt hyödyntävät mediaa ja populaarikulttuuria omiin tarkoituksiinsa: p</a:t>
            </a:r>
            <a:r>
              <a:rPr lang="fi" sz="1800"/>
              <a:t>ropaganda, viestin levittäminen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fi" sz="1800"/>
              <a:t>Kuluttajat muodostavat joskus jopa uskonnon tai kirkon jonkun idolin tai ilmiön ympärille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fi" sz="1800"/>
              <a:t>Monille ihmisille elokuvat, musiikki ja pelit tarjoavat uskontojen sijasta maailmankuvan johon samaistua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853075"/>
            <a:ext cx="7030500" cy="367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b="1" lang="fi" sz="1800"/>
              <a:t>Elokuvat ja televisio (</a:t>
            </a:r>
            <a:r>
              <a:rPr lang="fi" sz="1800"/>
              <a:t>VT, Jeesus - elokuvat), </a:t>
            </a:r>
            <a:r>
              <a:rPr b="1" lang="fi" sz="1800"/>
              <a:t>mainonta, kirjallisuus, lyriikka, sarjakuvat ja paha populaarikulttuurissa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276000" y="598575"/>
            <a:ext cx="8058300" cy="3933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 u="sng">
                <a:solidFill>
                  <a:schemeClr val="hlink"/>
                </a:solidFill>
                <a:hlinkClick r:id="rId3"/>
              </a:rPr>
              <a:t>https://tampereenseurakunnat.fi/sivustot/etsikko/tarinoita/uskonto_ja_tietokonepelit/osa_i_kuinka_uusi_maailma_luotiin.12146.blog</a:t>
            </a:r>
          </a:p>
          <a:p>
            <a:pPr lvl="0">
              <a:spcBef>
                <a:spcPts val="0"/>
              </a:spcBef>
              <a:buNone/>
            </a:pPr>
            <a:r>
              <a:rPr lang="fi" u="sng">
                <a:solidFill>
                  <a:schemeClr val="hlink"/>
                </a:solidFill>
                <a:hlinkClick r:id="rId4"/>
              </a:rPr>
              <a:t>https://www.theguardian.com/technology/2016/jul/12/pokemon-go-addictive-game-shares-much-with-religious-devotion</a:t>
            </a:r>
          </a:p>
          <a:p>
            <a:pPr lvl="0">
              <a:spcBef>
                <a:spcPts val="0"/>
              </a:spcBef>
              <a:buNone/>
            </a:pPr>
            <a:r>
              <a:rPr lang="fi" u="sng">
                <a:solidFill>
                  <a:schemeClr val="hlink"/>
                </a:solidFill>
                <a:hlinkClick r:id="rId5"/>
              </a:rPr>
              <a:t>https://www.seurakuntalainen.fi/uutiset/hacksaw-ridge-aseeton-sotilas-mel-gibsonin-comeback-kriitikoiden-ylistama-sotaelokuva-kristitysta-sankarista/</a:t>
            </a:r>
          </a:p>
          <a:p>
            <a:pPr lvl="0">
              <a:spcBef>
                <a:spcPts val="0"/>
              </a:spcBef>
              <a:buNone/>
            </a:pPr>
            <a:r>
              <a:rPr lang="fi" u="sng">
                <a:solidFill>
                  <a:schemeClr val="hlink"/>
                </a:solidFill>
                <a:hlinkClick r:id="rId6"/>
              </a:rPr>
              <a:t>http://www.ucatholic.com/blog/ancient-christian-chant-hiding-favorite-movies/</a:t>
            </a:r>
          </a:p>
          <a:p>
            <a:pPr lvl="0">
              <a:spcBef>
                <a:spcPts val="0"/>
              </a:spcBef>
              <a:buNone/>
            </a:pPr>
            <a:r>
              <a:rPr lang="fi" u="sng">
                <a:solidFill>
                  <a:schemeClr val="hlink"/>
                </a:solidFill>
                <a:hlinkClick r:id="rId7"/>
              </a:rPr>
              <a:t>http://www.tilt.fi/uutiset/hammentava-mutta-tosi-vaite-kera-todisteiden-mario-pelit-ovat-taynna-viittauksia-saatanaan-ja-raamattuun/</a:t>
            </a:r>
          </a:p>
          <a:p>
            <a:pPr lvl="0">
              <a:spcBef>
                <a:spcPts val="0"/>
              </a:spcBef>
              <a:buNone/>
            </a:pPr>
            <a:r>
              <a:rPr lang="fi" u="sng">
                <a:solidFill>
                  <a:schemeClr val="hlink"/>
                </a:solidFill>
                <a:hlinkClick r:id="rId8"/>
              </a:rPr>
              <a:t>https://yle.fi/uutiset/3-9243165</a:t>
            </a:r>
          </a:p>
          <a:p>
            <a:pPr lvl="0">
              <a:spcBef>
                <a:spcPts val="0"/>
              </a:spcBef>
              <a:buNone/>
            </a:pPr>
            <a:r>
              <a:rPr lang="fi" u="sng">
                <a:solidFill>
                  <a:schemeClr val="hlink"/>
                </a:solidFill>
                <a:hlinkClick r:id="rId9"/>
              </a:rPr>
              <a:t>http://www.vartija-lehti.fi/kotiteollisuuden-sielua-etsimassa-1/</a:t>
            </a:r>
          </a:p>
          <a:p>
            <a:pPr lvl="0">
              <a:spcBef>
                <a:spcPts val="0"/>
              </a:spcBef>
              <a:buNone/>
            </a:pPr>
            <a:r>
              <a:rPr lang="fi" u="sng">
                <a:solidFill>
                  <a:schemeClr val="hlink"/>
                </a:solidFill>
                <a:hlinkClick r:id="rId10"/>
              </a:rPr>
              <a:t>http://tuhkaksi.fi/musiikkia/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