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Nunito"/>
      <p:regular r:id="rId11"/>
      <p:bold r:id="rId12"/>
      <p:italic r:id="rId13"/>
      <p:boldItalic r:id="rId14"/>
    </p:embeddedFont>
    <p:embeddedFont>
      <p:font typeface="Maven Pr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regular.fntdata"/><Relationship Id="rId10" Type="http://schemas.openxmlformats.org/officeDocument/2006/relationships/slide" Target="slides/slide6.xml"/><Relationship Id="rId13" Type="http://schemas.openxmlformats.org/officeDocument/2006/relationships/font" Target="fonts/Nunito-italic.fntdata"/><Relationship Id="rId12" Type="http://schemas.openxmlformats.org/officeDocument/2006/relationships/font" Target="fonts/Nuni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avenPro-regular.fntdata"/><Relationship Id="rId14" Type="http://schemas.openxmlformats.org/officeDocument/2006/relationships/font" Target="fonts/Nunito-boldItalic.fntdata"/><Relationship Id="rId16" Type="http://schemas.openxmlformats.org/officeDocument/2006/relationships/font" Target="fonts/Maven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2.3 Uskontojen symbolit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260375" y="321650"/>
            <a:ext cx="8776500" cy="420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Hindulaisuus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Pyhä om-äänne tai tavu, maailmankaikkeuden symboli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Buddhalaisuus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Kahdeksanpuolainen dharman eli opin pyörä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Shintolaisuus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Torii-portti, rajaa jumalille eli kameille omistettua aluetta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Kiinan uskonnot – taolaisuus ja kungfutselaisuus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Tao, maailmankaikkeuden toisiaan täydentävien voimien jingin ja jangin muodostama ympyrä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85" name="Shape 2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1825" y="264619"/>
            <a:ext cx="1847325" cy="16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291025" y="428875"/>
            <a:ext cx="8043300" cy="410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Islam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Jumalaa , Allahia, kuvaava arabiankielinen lause ”On vain yksi Jumala”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Juutalaisuus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Kuusisakarainen Daavidin tähti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Menora, seitsenhaarainen kynttilänjalka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Kristinusko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Tyhjä risti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Krusifiksi, johon kuvattu ristiinnaulittu Jeesus</a:t>
            </a:r>
          </a:p>
          <a:p>
            <a:pPr indent="-342900" lvl="0" marL="457200" rtl="0">
              <a:spcBef>
                <a:spcPts val="500"/>
              </a:spcBef>
              <a:spcAft>
                <a:spcPts val="140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fi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Symboli on yhdentyyppinen merkki, jolla on sosiaalisesti sovittu ja jaettu merkitys.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1008525" y="598575"/>
            <a:ext cx="7030500" cy="390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Uskonnolliset symboli maailman lipuissa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Kolmanneksella maailman 196 valtiosta lipussa uskonnollista symboliikkaa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Näistä puolella kristillistä ja kolmanneksella islamilaista symboliikkaa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4" name="Shape 3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875" y="766763"/>
            <a:ext cx="4286250" cy="360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288550" y="301075"/>
            <a:ext cx="8045700" cy="423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1) Hindulaisuuden tunnuksena on Gandhin profiilikuva.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2) Buddhalaisuuden opin pyörä kuvastaa kahdeksaa tärkeää buddha-temppeliä.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3) Torii-portti rajaa kameille kuuluvan alueen.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4) Taolaisuuden symboli on taiji.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5) Juutalaisuuden symboli on Daavidin kynttilänjalka.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6) Krusifiksissä on kuvattu ristiinnaulittu Jeesus Nasaretilainen.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7) 64 valtiolla on lipussaan kristillinen symboli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8) Buddhalaisuuteen tai hindulaisuuteen liittyviä symboleita ei ole maiden lipuissa.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9) Latinalainen risti on yleisin ristityyppi.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