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Nunito"/>
      <p:regular r:id="rId8"/>
      <p:bold r:id="rId9"/>
      <p:italic r:id="rId10"/>
      <p:boldItalic r:id="rId11"/>
    </p:embeddedFont>
    <p:embeddedFont>
      <p:font typeface="Maven Pro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Italic.fntdata"/><Relationship Id="rId10" Type="http://schemas.openxmlformats.org/officeDocument/2006/relationships/font" Target="fonts/Nunito-italic.fntdata"/><Relationship Id="rId13" Type="http://schemas.openxmlformats.org/officeDocument/2006/relationships/font" Target="fonts/MavenPro-bold.fntdata"/><Relationship Id="rId12" Type="http://schemas.openxmlformats.org/officeDocument/2006/relationships/font" Target="fonts/MavenPr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Nuni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2.1 Uskonnot ja taide</a:t>
            </a:r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1303800" y="598575"/>
            <a:ext cx="7030500" cy="3933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Taide: luovaa inhimillistä toimintaa, joka kuvaa ja tulkitsee maailmaa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Taideteokset yhteiskunnallisia ja kantaaottavia sekä tavoittavat yleisinhimillisiä tunteita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8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Taide uskonnoissa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Kaikissa uskonnoissa taidetta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Jumalankuvat, pyhät rakennukset, symbolit, käsitteet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Uskonnollista taidetta tehty tuhansia vuosia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Taiteen harjoittaminen voi olla uskonnollista toimintaa esim. Islamin kalligrafit tai japanilainen ikebana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1303800" y="799375"/>
            <a:ext cx="7030500" cy="3732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b="1" lang="fi" sz="1800" u="sng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Kristillisen taiteen synty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Aluksi seurakuntien kokoontumistilojen kuvitusta</a:t>
            </a:r>
          </a:p>
          <a:p>
            <a:pPr lvl="0" rtl="0">
              <a:spcBef>
                <a:spcPts val="500"/>
              </a:spcBef>
              <a:spcAft>
                <a:spcPts val="1400"/>
              </a:spcAft>
              <a:buNone/>
            </a:pPr>
            <a:r>
              <a:rPr lang="fi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Kuvallinen symboliikka kehittyi välittämään lukutaidottomille Raamatun tapahtumia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