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5143500" cx="9144000"/>
  <p:notesSz cx="6858000" cy="9144000"/>
  <p:embeddedFontLst>
    <p:embeddedFont>
      <p:font typeface="Nunito"/>
      <p:regular r:id="rId17"/>
      <p:bold r:id="rId18"/>
      <p:italic r:id="rId19"/>
      <p:boldItalic r:id="rId20"/>
    </p:embeddedFont>
    <p:embeddedFont>
      <p:font typeface="Maven Pro"/>
      <p:regular r:id="rId21"/>
      <p:bold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Nunito-boldItalic.fntdata"/><Relationship Id="rId11" Type="http://schemas.openxmlformats.org/officeDocument/2006/relationships/slide" Target="slides/slide7.xml"/><Relationship Id="rId22" Type="http://schemas.openxmlformats.org/officeDocument/2006/relationships/font" Target="fonts/MavenPro-bold.fntdata"/><Relationship Id="rId10" Type="http://schemas.openxmlformats.org/officeDocument/2006/relationships/slide" Target="slides/slide6.xml"/><Relationship Id="rId21" Type="http://schemas.openxmlformats.org/officeDocument/2006/relationships/font" Target="fonts/MavenPro-regular.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Nunito-regular.fntdata"/><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Nunito-italic.fntdata"/><Relationship Id="rId6" Type="http://schemas.openxmlformats.org/officeDocument/2006/relationships/slide" Target="slides/slide2.xml"/><Relationship Id="rId18" Type="http://schemas.openxmlformats.org/officeDocument/2006/relationships/font" Target="fonts/Nunito-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Shape 274"/>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275" name="Shape 27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Shape 3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6" name="Shape 33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Shape 3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2" name="Shape 34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Shape 3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1" name="Shape 35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Shape 2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1" name="Shape 28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Shape 2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7" name="Shape 28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Shape 2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3" name="Shape 29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Shape 2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9" name="Shape 29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Shape 3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5" name="Shape 30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Shape 3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3" name="Shape 31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Shape 3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0" name="Shape 32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Shape 3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8" name="Shape 32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accent3"/>
        </a:solidFill>
      </p:bgPr>
    </p:bg>
    <p:spTree>
      <p:nvGrpSpPr>
        <p:cNvPr id="9" name="Shape 9"/>
        <p:cNvGrpSpPr/>
        <p:nvPr/>
      </p:nvGrpSpPr>
      <p:grpSpPr>
        <a:xfrm>
          <a:off x="0" y="0"/>
          <a:ext cx="0" cy="0"/>
          <a:chOff x="0" y="0"/>
          <a:chExt cx="0" cy="0"/>
        </a:xfrm>
      </p:grpSpPr>
      <p:grpSp>
        <p:nvGrpSpPr>
          <p:cNvPr id="10" name="Shape 10"/>
          <p:cNvGrpSpPr/>
          <p:nvPr/>
        </p:nvGrpSpPr>
        <p:grpSpPr>
          <a:xfrm>
            <a:off x="7343003" y="3409675"/>
            <a:ext cx="1691422" cy="1732548"/>
            <a:chOff x="7343003" y="3409675"/>
            <a:chExt cx="1691422" cy="1732548"/>
          </a:xfrm>
        </p:grpSpPr>
        <p:grpSp>
          <p:nvGrpSpPr>
            <p:cNvPr id="11" name="Shape 11"/>
            <p:cNvGrpSpPr/>
            <p:nvPr/>
          </p:nvGrpSpPr>
          <p:grpSpPr>
            <a:xfrm>
              <a:off x="7343003" y="4453711"/>
              <a:ext cx="316800" cy="688513"/>
              <a:chOff x="7343003" y="4453711"/>
              <a:chExt cx="316800" cy="688513"/>
            </a:xfrm>
          </p:grpSpPr>
          <p:sp>
            <p:nvSpPr>
              <p:cNvPr id="12" name="Shape 1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sp>
            <p:nvSpPr>
              <p:cNvPr id="13" name="Shape 13"/>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14" name="Shape 14"/>
            <p:cNvGrpSpPr/>
            <p:nvPr/>
          </p:nvGrpSpPr>
          <p:grpSpPr>
            <a:xfrm>
              <a:off x="7801210" y="4105700"/>
              <a:ext cx="316800" cy="1036523"/>
              <a:chOff x="7801210" y="4105700"/>
              <a:chExt cx="316800" cy="1036523"/>
            </a:xfrm>
          </p:grpSpPr>
          <p:sp>
            <p:nvSpPr>
              <p:cNvPr id="15" name="Shape 15"/>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sp>
            <p:nvSpPr>
              <p:cNvPr id="16" name="Shape 16"/>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sp>
            <p:nvSpPr>
              <p:cNvPr id="17" name="Shape 17"/>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18" name="Shape 18"/>
            <p:cNvGrpSpPr/>
            <p:nvPr/>
          </p:nvGrpSpPr>
          <p:grpSpPr>
            <a:xfrm>
              <a:off x="8259418" y="3757688"/>
              <a:ext cx="316800" cy="1384535"/>
              <a:chOff x="8259418" y="3757688"/>
              <a:chExt cx="316800" cy="1384535"/>
            </a:xfrm>
          </p:grpSpPr>
          <p:sp>
            <p:nvSpPr>
              <p:cNvPr id="19" name="Shape 19"/>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sp>
            <p:nvSpPr>
              <p:cNvPr id="20" name="Shape 20"/>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sp>
            <p:nvSpPr>
              <p:cNvPr id="21" name="Shape 21"/>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sp>
            <p:nvSpPr>
              <p:cNvPr id="22" name="Shape 2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23" name="Shape 23"/>
            <p:cNvGrpSpPr/>
            <p:nvPr/>
          </p:nvGrpSpPr>
          <p:grpSpPr>
            <a:xfrm>
              <a:off x="8717625" y="3409675"/>
              <a:ext cx="316800" cy="1732548"/>
              <a:chOff x="8717625" y="3409675"/>
              <a:chExt cx="316800" cy="1732548"/>
            </a:xfrm>
          </p:grpSpPr>
          <p:sp>
            <p:nvSpPr>
              <p:cNvPr id="24" name="Shape 24"/>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sp>
            <p:nvSpPr>
              <p:cNvPr id="25" name="Shape 25"/>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sp>
            <p:nvSpPr>
              <p:cNvPr id="26" name="Shape 26"/>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sp>
            <p:nvSpPr>
              <p:cNvPr id="27" name="Shape 27"/>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sp>
            <p:nvSpPr>
              <p:cNvPr id="28" name="Shape 28"/>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grpSp>
      </p:grpSp>
      <p:grpSp>
        <p:nvGrpSpPr>
          <p:cNvPr id="29" name="Shape 29"/>
          <p:cNvGrpSpPr/>
          <p:nvPr/>
        </p:nvGrpSpPr>
        <p:grpSpPr>
          <a:xfrm>
            <a:off x="5043503" y="0"/>
            <a:ext cx="3814072" cy="3839102"/>
            <a:chOff x="5043503" y="0"/>
            <a:chExt cx="3814072" cy="3839102"/>
          </a:xfrm>
        </p:grpSpPr>
        <p:sp>
          <p:nvSpPr>
            <p:cNvPr id="30" name="Shape 30"/>
            <p:cNvSpPr/>
            <p:nvPr/>
          </p:nvSpPr>
          <p:spPr>
            <a:xfrm>
              <a:off x="8460975" y="1817775"/>
              <a:ext cx="396600" cy="396600"/>
            </a:xfrm>
            <a:prstGeom prst="ellipse">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sp>
          <p:nvSpPr>
            <p:cNvPr id="31" name="Shape 31"/>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grpSp>
          <p:nvGrpSpPr>
            <p:cNvPr id="32" name="Shape 32"/>
            <p:cNvGrpSpPr/>
            <p:nvPr/>
          </p:nvGrpSpPr>
          <p:grpSpPr>
            <a:xfrm>
              <a:off x="7647812" y="2704283"/>
              <a:ext cx="635219" cy="635219"/>
              <a:chOff x="6725724" y="2701260"/>
              <a:chExt cx="1208101" cy="1208100"/>
            </a:xfrm>
          </p:grpSpPr>
          <p:sp>
            <p:nvSpPr>
              <p:cNvPr id="33" name="Shape 33"/>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sp>
            <p:nvSpPr>
              <p:cNvPr id="34" name="Shape 34"/>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sp>
            <p:nvSpPr>
              <p:cNvPr id="35" name="Shape 35"/>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grpSp>
        <p:sp>
          <p:nvSpPr>
            <p:cNvPr id="36" name="Shape 36"/>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grpSp>
          <p:nvGrpSpPr>
            <p:cNvPr id="37" name="Shape 37"/>
            <p:cNvGrpSpPr/>
            <p:nvPr/>
          </p:nvGrpSpPr>
          <p:grpSpPr>
            <a:xfrm>
              <a:off x="7952720" y="179238"/>
              <a:ext cx="873165" cy="873003"/>
              <a:chOff x="7754428" y="208725"/>
              <a:chExt cx="541800" cy="541800"/>
            </a:xfrm>
          </p:grpSpPr>
          <p:sp>
            <p:nvSpPr>
              <p:cNvPr id="38" name="Shape 38"/>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sp>
            <p:nvSpPr>
              <p:cNvPr id="39" name="Shape 39"/>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grpSp>
        <p:sp>
          <p:nvSpPr>
            <p:cNvPr id="40" name="Shape 40"/>
            <p:cNvSpPr/>
            <p:nvPr/>
          </p:nvSpPr>
          <p:spPr>
            <a:xfrm>
              <a:off x="5399840" y="356365"/>
              <a:ext cx="2577000" cy="2577000"/>
            </a:xfrm>
            <a:prstGeom prst="ellipse">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sp>
          <p:nvSpPr>
            <p:cNvPr id="41" name="Shape 41"/>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sp>
          <p:nvSpPr>
            <p:cNvPr id="42" name="Shape 4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sp>
          <p:nvSpPr>
            <p:cNvPr id="43" name="Shape 43"/>
            <p:cNvSpPr/>
            <p:nvPr/>
          </p:nvSpPr>
          <p:spPr>
            <a:xfrm rot="2044777">
              <a:off x="5911449" y="867729"/>
              <a:ext cx="1554223" cy="1554223"/>
            </a:xfrm>
            <a:prstGeom prst="ellipse">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44" name="Shape 44"/>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sp>
          <p:nvSpPr>
            <p:cNvPr id="45" name="Shape 45"/>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grpSp>
      <p:sp>
        <p:nvSpPr>
          <p:cNvPr id="46" name="Shape 46"/>
          <p:cNvSpPr txBox="1"/>
          <p:nvPr>
            <p:ph type="ctrTitle"/>
          </p:nvPr>
        </p:nvSpPr>
        <p:spPr>
          <a:xfrm>
            <a:off x="824000" y="1613813"/>
            <a:ext cx="4255500" cy="1872900"/>
          </a:xfrm>
          <a:prstGeom prst="rect">
            <a:avLst/>
          </a:prstGeom>
        </p:spPr>
        <p:txBody>
          <a:bodyPr anchorCtr="0" anchor="ctr" bIns="91425" lIns="91425" rIns="91425" wrap="square" tIns="91425"/>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p:txBody>
      </p:sp>
      <p:sp>
        <p:nvSpPr>
          <p:cNvPr id="47" name="Shape 47"/>
          <p:cNvSpPr txBox="1"/>
          <p:nvPr>
            <p:ph idx="1" type="subTitle"/>
          </p:nvPr>
        </p:nvSpPr>
        <p:spPr>
          <a:xfrm>
            <a:off x="824000" y="3596300"/>
            <a:ext cx="4255500" cy="695400"/>
          </a:xfrm>
          <a:prstGeom prst="rect">
            <a:avLst/>
          </a:prstGeom>
        </p:spPr>
        <p:txBody>
          <a:bodyPr anchorCtr="0" anchor="t" bIns="91425" lIns="91425" rIns="91425" wrap="square" tIns="91425"/>
          <a:lstStyle>
            <a:lvl1pPr lvl="0">
              <a:lnSpc>
                <a:spcPct val="100000"/>
              </a:lnSpc>
              <a:spcBef>
                <a:spcPts val="0"/>
              </a:spcBef>
              <a:spcAft>
                <a:spcPts val="0"/>
              </a:spcAft>
              <a:buClr>
                <a:schemeClr val="lt1"/>
              </a:buClr>
              <a:buSzPct val="100000"/>
              <a:buNone/>
              <a:defRPr sz="1600">
                <a:solidFill>
                  <a:schemeClr val="lt1"/>
                </a:solidFill>
              </a:defRPr>
            </a:lvl1pPr>
            <a:lvl2pPr lvl="1">
              <a:lnSpc>
                <a:spcPct val="100000"/>
              </a:lnSpc>
              <a:spcBef>
                <a:spcPts val="0"/>
              </a:spcBef>
              <a:spcAft>
                <a:spcPts val="0"/>
              </a:spcAft>
              <a:buClr>
                <a:schemeClr val="lt1"/>
              </a:buClr>
              <a:buSzPct val="100000"/>
              <a:buNone/>
              <a:defRPr sz="1600">
                <a:solidFill>
                  <a:schemeClr val="lt1"/>
                </a:solidFill>
              </a:defRPr>
            </a:lvl2pPr>
            <a:lvl3pPr lvl="2">
              <a:lnSpc>
                <a:spcPct val="100000"/>
              </a:lnSpc>
              <a:spcBef>
                <a:spcPts val="0"/>
              </a:spcBef>
              <a:spcAft>
                <a:spcPts val="0"/>
              </a:spcAft>
              <a:buClr>
                <a:schemeClr val="lt1"/>
              </a:buClr>
              <a:buSzPct val="100000"/>
              <a:buNone/>
              <a:defRPr sz="1600">
                <a:solidFill>
                  <a:schemeClr val="lt1"/>
                </a:solidFill>
              </a:defRPr>
            </a:lvl3pPr>
            <a:lvl4pPr lvl="3">
              <a:lnSpc>
                <a:spcPct val="100000"/>
              </a:lnSpc>
              <a:spcBef>
                <a:spcPts val="0"/>
              </a:spcBef>
              <a:spcAft>
                <a:spcPts val="0"/>
              </a:spcAft>
              <a:buClr>
                <a:schemeClr val="lt1"/>
              </a:buClr>
              <a:buSzPct val="100000"/>
              <a:buNone/>
              <a:defRPr sz="1600">
                <a:solidFill>
                  <a:schemeClr val="lt1"/>
                </a:solidFill>
              </a:defRPr>
            </a:lvl4pPr>
            <a:lvl5pPr lvl="4">
              <a:lnSpc>
                <a:spcPct val="100000"/>
              </a:lnSpc>
              <a:spcBef>
                <a:spcPts val="0"/>
              </a:spcBef>
              <a:spcAft>
                <a:spcPts val="0"/>
              </a:spcAft>
              <a:buClr>
                <a:schemeClr val="lt1"/>
              </a:buClr>
              <a:buSzPct val="100000"/>
              <a:buNone/>
              <a:defRPr sz="1600">
                <a:solidFill>
                  <a:schemeClr val="lt1"/>
                </a:solidFill>
              </a:defRPr>
            </a:lvl5pPr>
            <a:lvl6pPr lvl="5">
              <a:lnSpc>
                <a:spcPct val="100000"/>
              </a:lnSpc>
              <a:spcBef>
                <a:spcPts val="0"/>
              </a:spcBef>
              <a:spcAft>
                <a:spcPts val="0"/>
              </a:spcAft>
              <a:buClr>
                <a:schemeClr val="lt1"/>
              </a:buClr>
              <a:buSzPct val="100000"/>
              <a:buNone/>
              <a:defRPr sz="1600">
                <a:solidFill>
                  <a:schemeClr val="lt1"/>
                </a:solidFill>
              </a:defRPr>
            </a:lvl6pPr>
            <a:lvl7pPr lvl="6">
              <a:lnSpc>
                <a:spcPct val="100000"/>
              </a:lnSpc>
              <a:spcBef>
                <a:spcPts val="0"/>
              </a:spcBef>
              <a:spcAft>
                <a:spcPts val="0"/>
              </a:spcAft>
              <a:buClr>
                <a:schemeClr val="lt1"/>
              </a:buClr>
              <a:buSzPct val="100000"/>
              <a:buNone/>
              <a:defRPr sz="1600">
                <a:solidFill>
                  <a:schemeClr val="lt1"/>
                </a:solidFill>
              </a:defRPr>
            </a:lvl7pPr>
            <a:lvl8pPr lvl="7">
              <a:lnSpc>
                <a:spcPct val="100000"/>
              </a:lnSpc>
              <a:spcBef>
                <a:spcPts val="0"/>
              </a:spcBef>
              <a:spcAft>
                <a:spcPts val="0"/>
              </a:spcAft>
              <a:buClr>
                <a:schemeClr val="lt1"/>
              </a:buClr>
              <a:buSzPct val="100000"/>
              <a:buNone/>
              <a:defRPr sz="1600">
                <a:solidFill>
                  <a:schemeClr val="lt1"/>
                </a:solidFill>
              </a:defRPr>
            </a:lvl8pPr>
            <a:lvl9pPr lvl="8">
              <a:lnSpc>
                <a:spcPct val="100000"/>
              </a:lnSpc>
              <a:spcBef>
                <a:spcPts val="0"/>
              </a:spcBef>
              <a:spcAft>
                <a:spcPts val="0"/>
              </a:spcAft>
              <a:buClr>
                <a:schemeClr val="lt1"/>
              </a:buClr>
              <a:buSzPct val="100000"/>
              <a:buNone/>
              <a:defRPr sz="1600">
                <a:solidFill>
                  <a:schemeClr val="lt1"/>
                </a:solidFill>
              </a:defRPr>
            </a:lvl9pPr>
          </a:lstStyle>
          <a:p/>
        </p:txBody>
      </p:sp>
      <p:sp>
        <p:nvSpPr>
          <p:cNvPr id="48" name="Shape 48"/>
          <p:cNvSpPr txBox="1"/>
          <p:nvPr>
            <p:ph idx="12" type="sldNum"/>
          </p:nvPr>
        </p:nvSpPr>
        <p:spPr>
          <a:xfrm>
            <a:off x="8451046" y="473697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fi">
                <a:solidFill>
                  <a:schemeClr val="l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bg>
      <p:bgPr>
        <a:solidFill>
          <a:schemeClr val="accent3"/>
        </a:solidFill>
      </p:bgPr>
    </p:bg>
    <p:spTree>
      <p:nvGrpSpPr>
        <p:cNvPr id="141" name="Shape 141"/>
        <p:cNvGrpSpPr/>
        <p:nvPr/>
      </p:nvGrpSpPr>
      <p:grpSpPr>
        <a:xfrm>
          <a:off x="0" y="0"/>
          <a:ext cx="0" cy="0"/>
          <a:chOff x="0" y="0"/>
          <a:chExt cx="0" cy="0"/>
        </a:xfrm>
      </p:grpSpPr>
      <p:grpSp>
        <p:nvGrpSpPr>
          <p:cNvPr id="142" name="Shape 142"/>
          <p:cNvGrpSpPr/>
          <p:nvPr/>
        </p:nvGrpSpPr>
        <p:grpSpPr>
          <a:xfrm>
            <a:off x="52" y="4099200"/>
            <a:ext cx="9144036" cy="1044300"/>
            <a:chOff x="52" y="4099200"/>
            <a:chExt cx="9144036" cy="1044300"/>
          </a:xfrm>
        </p:grpSpPr>
        <p:grpSp>
          <p:nvGrpSpPr>
            <p:cNvPr id="143" name="Shape 143"/>
            <p:cNvGrpSpPr/>
            <p:nvPr/>
          </p:nvGrpSpPr>
          <p:grpSpPr>
            <a:xfrm>
              <a:off x="52" y="4309200"/>
              <a:ext cx="231622" cy="834300"/>
              <a:chOff x="2688737" y="4301380"/>
              <a:chExt cx="231900" cy="834300"/>
            </a:xfrm>
          </p:grpSpPr>
          <p:sp>
            <p:nvSpPr>
              <p:cNvPr id="144" name="Shape 144"/>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45" name="Shape 145"/>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46" name="Shape 146"/>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47" name="Shape 147"/>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148" name="Shape 148"/>
            <p:cNvGrpSpPr/>
            <p:nvPr/>
          </p:nvGrpSpPr>
          <p:grpSpPr>
            <a:xfrm>
              <a:off x="371406" y="4099200"/>
              <a:ext cx="231622" cy="1044300"/>
              <a:chOff x="2688737" y="4091380"/>
              <a:chExt cx="231900" cy="1044300"/>
            </a:xfrm>
          </p:grpSpPr>
          <p:sp>
            <p:nvSpPr>
              <p:cNvPr id="149" name="Shape 149"/>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50" name="Shape 150"/>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51" name="Shape 15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52" name="Shape 152"/>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53" name="Shape 153"/>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154" name="Shape 154"/>
            <p:cNvGrpSpPr/>
            <p:nvPr/>
          </p:nvGrpSpPr>
          <p:grpSpPr>
            <a:xfrm>
              <a:off x="742761" y="4309200"/>
              <a:ext cx="231622" cy="834300"/>
              <a:chOff x="2688737" y="4301380"/>
              <a:chExt cx="231900" cy="834300"/>
            </a:xfrm>
          </p:grpSpPr>
          <p:sp>
            <p:nvSpPr>
              <p:cNvPr id="155" name="Shape 155"/>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56" name="Shape 156"/>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57" name="Shape 157"/>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58" name="Shape 158"/>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159" name="Shape 159"/>
            <p:cNvGrpSpPr/>
            <p:nvPr/>
          </p:nvGrpSpPr>
          <p:grpSpPr>
            <a:xfrm>
              <a:off x="1114115" y="4518900"/>
              <a:ext cx="231622" cy="624600"/>
              <a:chOff x="2688737" y="4511080"/>
              <a:chExt cx="231900" cy="624600"/>
            </a:xfrm>
          </p:grpSpPr>
          <p:sp>
            <p:nvSpPr>
              <p:cNvPr id="160" name="Shape 160"/>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61" name="Shape 16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62" name="Shape 162"/>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163" name="Shape 163"/>
            <p:cNvGrpSpPr/>
            <p:nvPr/>
          </p:nvGrpSpPr>
          <p:grpSpPr>
            <a:xfrm>
              <a:off x="1856753" y="4099200"/>
              <a:ext cx="231600" cy="1044300"/>
              <a:chOff x="1856753" y="4099200"/>
              <a:chExt cx="231600" cy="1044300"/>
            </a:xfrm>
          </p:grpSpPr>
          <p:sp>
            <p:nvSpPr>
              <p:cNvPr id="164" name="Shape 164"/>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65" name="Shape 165"/>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66" name="Shape 166"/>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67" name="Shape 167"/>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68" name="Shape 168"/>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169" name="Shape 169"/>
            <p:cNvGrpSpPr/>
            <p:nvPr/>
          </p:nvGrpSpPr>
          <p:grpSpPr>
            <a:xfrm>
              <a:off x="2228107" y="4309200"/>
              <a:ext cx="231600" cy="834300"/>
              <a:chOff x="2228107" y="4309200"/>
              <a:chExt cx="231600" cy="834300"/>
            </a:xfrm>
          </p:grpSpPr>
          <p:sp>
            <p:nvSpPr>
              <p:cNvPr id="170" name="Shape 170"/>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71" name="Shape 17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72" name="Shape 172"/>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73" name="Shape 173"/>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174" name="Shape 174"/>
            <p:cNvGrpSpPr/>
            <p:nvPr/>
          </p:nvGrpSpPr>
          <p:grpSpPr>
            <a:xfrm>
              <a:off x="2599462" y="4518900"/>
              <a:ext cx="231600" cy="624600"/>
              <a:chOff x="2599462" y="4518900"/>
              <a:chExt cx="231600" cy="624600"/>
            </a:xfrm>
          </p:grpSpPr>
          <p:sp>
            <p:nvSpPr>
              <p:cNvPr id="175" name="Shape 175"/>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76" name="Shape 176"/>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77" name="Shape 177"/>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178" name="Shape 178"/>
            <p:cNvGrpSpPr/>
            <p:nvPr/>
          </p:nvGrpSpPr>
          <p:grpSpPr>
            <a:xfrm>
              <a:off x="3342171" y="4099200"/>
              <a:ext cx="231600" cy="1044300"/>
              <a:chOff x="3342171" y="4099200"/>
              <a:chExt cx="231600" cy="1044300"/>
            </a:xfrm>
          </p:grpSpPr>
          <p:sp>
            <p:nvSpPr>
              <p:cNvPr id="179" name="Shape 179"/>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80" name="Shape 180"/>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81" name="Shape 18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82" name="Shape 182"/>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83" name="Shape 183"/>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184" name="Shape 184"/>
            <p:cNvGrpSpPr/>
            <p:nvPr/>
          </p:nvGrpSpPr>
          <p:grpSpPr>
            <a:xfrm>
              <a:off x="3713525" y="4309200"/>
              <a:ext cx="231600" cy="834300"/>
              <a:chOff x="3713525" y="4309200"/>
              <a:chExt cx="231600" cy="834300"/>
            </a:xfrm>
          </p:grpSpPr>
          <p:sp>
            <p:nvSpPr>
              <p:cNvPr id="185" name="Shape 185"/>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86" name="Shape 186"/>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87" name="Shape 187"/>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88" name="Shape 188"/>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189" name="Shape 189"/>
            <p:cNvGrpSpPr/>
            <p:nvPr/>
          </p:nvGrpSpPr>
          <p:grpSpPr>
            <a:xfrm>
              <a:off x="1485398" y="4309200"/>
              <a:ext cx="231600" cy="834300"/>
              <a:chOff x="1485398" y="4309200"/>
              <a:chExt cx="231600" cy="834300"/>
            </a:xfrm>
          </p:grpSpPr>
          <p:sp>
            <p:nvSpPr>
              <p:cNvPr id="190" name="Shape 190"/>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91" name="Shape 19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92" name="Shape 192"/>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93" name="Shape 193"/>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194" name="Shape 194"/>
            <p:cNvGrpSpPr/>
            <p:nvPr/>
          </p:nvGrpSpPr>
          <p:grpSpPr>
            <a:xfrm>
              <a:off x="4084879" y="4518900"/>
              <a:ext cx="231600" cy="624600"/>
              <a:chOff x="4084879" y="4518900"/>
              <a:chExt cx="231600" cy="624600"/>
            </a:xfrm>
          </p:grpSpPr>
          <p:sp>
            <p:nvSpPr>
              <p:cNvPr id="195" name="Shape 195"/>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96" name="Shape 196"/>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97" name="Shape 197"/>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198" name="Shape 198"/>
            <p:cNvGrpSpPr/>
            <p:nvPr/>
          </p:nvGrpSpPr>
          <p:grpSpPr>
            <a:xfrm>
              <a:off x="2970816" y="4309200"/>
              <a:ext cx="231600" cy="834300"/>
              <a:chOff x="2970816" y="4309200"/>
              <a:chExt cx="231600" cy="834300"/>
            </a:xfrm>
          </p:grpSpPr>
          <p:sp>
            <p:nvSpPr>
              <p:cNvPr id="199" name="Shape 199"/>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00" name="Shape 200"/>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01" name="Shape 20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02" name="Shape 202"/>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203" name="Shape 203"/>
            <p:cNvGrpSpPr/>
            <p:nvPr/>
          </p:nvGrpSpPr>
          <p:grpSpPr>
            <a:xfrm>
              <a:off x="4456234" y="4309200"/>
              <a:ext cx="231600" cy="834300"/>
              <a:chOff x="4456234" y="4309200"/>
              <a:chExt cx="231600" cy="834300"/>
            </a:xfrm>
          </p:grpSpPr>
          <p:sp>
            <p:nvSpPr>
              <p:cNvPr id="204" name="Shape 204"/>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05" name="Shape 205"/>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06" name="Shape 206"/>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07" name="Shape 207"/>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208" name="Shape 208"/>
            <p:cNvGrpSpPr/>
            <p:nvPr/>
          </p:nvGrpSpPr>
          <p:grpSpPr>
            <a:xfrm>
              <a:off x="4827588" y="4099200"/>
              <a:ext cx="231600" cy="1044300"/>
              <a:chOff x="4827588" y="4099200"/>
              <a:chExt cx="231600" cy="1044300"/>
            </a:xfrm>
          </p:grpSpPr>
          <p:sp>
            <p:nvSpPr>
              <p:cNvPr id="209" name="Shape 209"/>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10" name="Shape 210"/>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11" name="Shape 2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12" name="Shape 212"/>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13" name="Shape 213"/>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214" name="Shape 214"/>
            <p:cNvGrpSpPr/>
            <p:nvPr/>
          </p:nvGrpSpPr>
          <p:grpSpPr>
            <a:xfrm>
              <a:off x="5198943" y="4309200"/>
              <a:ext cx="231600" cy="834300"/>
              <a:chOff x="5198943" y="4309200"/>
              <a:chExt cx="231600" cy="834300"/>
            </a:xfrm>
          </p:grpSpPr>
          <p:sp>
            <p:nvSpPr>
              <p:cNvPr id="215" name="Shape 215"/>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16" name="Shape 216"/>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17" name="Shape 217"/>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18" name="Shape 218"/>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219" name="Shape 219"/>
            <p:cNvGrpSpPr/>
            <p:nvPr/>
          </p:nvGrpSpPr>
          <p:grpSpPr>
            <a:xfrm>
              <a:off x="5570297" y="4518900"/>
              <a:ext cx="231600" cy="624600"/>
              <a:chOff x="5570297" y="4518900"/>
              <a:chExt cx="231600" cy="624600"/>
            </a:xfrm>
          </p:grpSpPr>
          <p:sp>
            <p:nvSpPr>
              <p:cNvPr id="220" name="Shape 220"/>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21" name="Shape 22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22" name="Shape 222"/>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223" name="Shape 223"/>
            <p:cNvGrpSpPr/>
            <p:nvPr/>
          </p:nvGrpSpPr>
          <p:grpSpPr>
            <a:xfrm>
              <a:off x="5941652" y="4309200"/>
              <a:ext cx="231600" cy="834300"/>
              <a:chOff x="5941652" y="4309200"/>
              <a:chExt cx="231600" cy="834300"/>
            </a:xfrm>
          </p:grpSpPr>
          <p:sp>
            <p:nvSpPr>
              <p:cNvPr id="224" name="Shape 224"/>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25" name="Shape 225"/>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26" name="Shape 226"/>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27" name="Shape 227"/>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228" name="Shape 228"/>
            <p:cNvGrpSpPr/>
            <p:nvPr/>
          </p:nvGrpSpPr>
          <p:grpSpPr>
            <a:xfrm>
              <a:off x="6313006" y="4099200"/>
              <a:ext cx="231600" cy="1044300"/>
              <a:chOff x="6313006" y="4099200"/>
              <a:chExt cx="231600" cy="1044300"/>
            </a:xfrm>
          </p:grpSpPr>
          <p:sp>
            <p:nvSpPr>
              <p:cNvPr id="229" name="Shape 229"/>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30" name="Shape 230"/>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31" name="Shape 23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32" name="Shape 232"/>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33" name="Shape 233"/>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234" name="Shape 234"/>
            <p:cNvGrpSpPr/>
            <p:nvPr/>
          </p:nvGrpSpPr>
          <p:grpSpPr>
            <a:xfrm>
              <a:off x="6684361" y="4309200"/>
              <a:ext cx="231600" cy="834300"/>
              <a:chOff x="6684361" y="4309200"/>
              <a:chExt cx="231600" cy="834300"/>
            </a:xfrm>
          </p:grpSpPr>
          <p:sp>
            <p:nvSpPr>
              <p:cNvPr id="235" name="Shape 235"/>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36" name="Shape 236"/>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37" name="Shape 237"/>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38" name="Shape 238"/>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239" name="Shape 239"/>
            <p:cNvGrpSpPr/>
            <p:nvPr/>
          </p:nvGrpSpPr>
          <p:grpSpPr>
            <a:xfrm>
              <a:off x="7055715" y="4518900"/>
              <a:ext cx="231600" cy="624600"/>
              <a:chOff x="7055715" y="4518900"/>
              <a:chExt cx="231600" cy="624600"/>
            </a:xfrm>
          </p:grpSpPr>
          <p:sp>
            <p:nvSpPr>
              <p:cNvPr id="240" name="Shape 240"/>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41" name="Shape 24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42" name="Shape 242"/>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243" name="Shape 243"/>
            <p:cNvGrpSpPr/>
            <p:nvPr/>
          </p:nvGrpSpPr>
          <p:grpSpPr>
            <a:xfrm>
              <a:off x="7798424" y="4099200"/>
              <a:ext cx="231600" cy="1044300"/>
              <a:chOff x="7798424" y="4099200"/>
              <a:chExt cx="231600" cy="1044300"/>
            </a:xfrm>
          </p:grpSpPr>
          <p:sp>
            <p:nvSpPr>
              <p:cNvPr id="244" name="Shape 244"/>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45" name="Shape 245"/>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46" name="Shape 246"/>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47" name="Shape 247"/>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48" name="Shape 248"/>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249" name="Shape 249"/>
            <p:cNvGrpSpPr/>
            <p:nvPr/>
          </p:nvGrpSpPr>
          <p:grpSpPr>
            <a:xfrm>
              <a:off x="8169779" y="4309200"/>
              <a:ext cx="231600" cy="834300"/>
              <a:chOff x="8169779" y="4309200"/>
              <a:chExt cx="231600" cy="834300"/>
            </a:xfrm>
          </p:grpSpPr>
          <p:sp>
            <p:nvSpPr>
              <p:cNvPr id="250" name="Shape 250"/>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51" name="Shape 25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52" name="Shape 252"/>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53" name="Shape 253"/>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254" name="Shape 254"/>
            <p:cNvGrpSpPr/>
            <p:nvPr/>
          </p:nvGrpSpPr>
          <p:grpSpPr>
            <a:xfrm>
              <a:off x="7427070" y="4309200"/>
              <a:ext cx="231600" cy="834300"/>
              <a:chOff x="7427070" y="4309200"/>
              <a:chExt cx="231600" cy="834300"/>
            </a:xfrm>
          </p:grpSpPr>
          <p:sp>
            <p:nvSpPr>
              <p:cNvPr id="255" name="Shape 255"/>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56" name="Shape 256"/>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57" name="Shape 257"/>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58" name="Shape 258"/>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259" name="Shape 259"/>
            <p:cNvGrpSpPr/>
            <p:nvPr/>
          </p:nvGrpSpPr>
          <p:grpSpPr>
            <a:xfrm>
              <a:off x="8541133" y="4518900"/>
              <a:ext cx="231600" cy="624600"/>
              <a:chOff x="8541133" y="4518900"/>
              <a:chExt cx="231600" cy="624600"/>
            </a:xfrm>
          </p:grpSpPr>
          <p:sp>
            <p:nvSpPr>
              <p:cNvPr id="260" name="Shape 260"/>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61" name="Shape 26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62" name="Shape 262"/>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263" name="Shape 263"/>
            <p:cNvGrpSpPr/>
            <p:nvPr/>
          </p:nvGrpSpPr>
          <p:grpSpPr>
            <a:xfrm>
              <a:off x="8912488" y="4309200"/>
              <a:ext cx="231600" cy="834300"/>
              <a:chOff x="8912488" y="4309200"/>
              <a:chExt cx="231600" cy="834300"/>
            </a:xfrm>
          </p:grpSpPr>
          <p:sp>
            <p:nvSpPr>
              <p:cNvPr id="264" name="Shape 264"/>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65" name="Shape 265"/>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66" name="Shape 266"/>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67" name="Shape 267"/>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sp>
        <p:nvSpPr>
          <p:cNvPr id="268" name="Shape 268"/>
          <p:cNvSpPr txBox="1"/>
          <p:nvPr>
            <p:ph type="title"/>
          </p:nvPr>
        </p:nvSpPr>
        <p:spPr>
          <a:xfrm>
            <a:off x="1388625" y="772725"/>
            <a:ext cx="6366900" cy="1863300"/>
          </a:xfrm>
          <a:prstGeom prst="rect">
            <a:avLst/>
          </a:prstGeom>
        </p:spPr>
        <p:txBody>
          <a:bodyPr anchorCtr="0" anchor="ctr" bIns="91425" lIns="91425" rIns="91425" wrap="square" tIns="91425"/>
          <a:lstStyle>
            <a:lvl1pPr lvl="0" algn="ctr">
              <a:spcBef>
                <a:spcPts val="0"/>
              </a:spcBef>
              <a:buClr>
                <a:schemeClr val="lt1"/>
              </a:buClr>
              <a:buSzPct val="100000"/>
              <a:defRPr sz="8000">
                <a:solidFill>
                  <a:schemeClr val="lt1"/>
                </a:solidFill>
              </a:defRPr>
            </a:lvl1pPr>
            <a:lvl2pPr lvl="1" algn="ctr">
              <a:spcBef>
                <a:spcPts val="0"/>
              </a:spcBef>
              <a:buClr>
                <a:schemeClr val="lt1"/>
              </a:buClr>
              <a:buSzPct val="100000"/>
              <a:defRPr sz="8000">
                <a:solidFill>
                  <a:schemeClr val="lt1"/>
                </a:solidFill>
              </a:defRPr>
            </a:lvl2pPr>
            <a:lvl3pPr lvl="2" algn="ctr">
              <a:spcBef>
                <a:spcPts val="0"/>
              </a:spcBef>
              <a:buClr>
                <a:schemeClr val="lt1"/>
              </a:buClr>
              <a:buSzPct val="100000"/>
              <a:defRPr sz="8000">
                <a:solidFill>
                  <a:schemeClr val="lt1"/>
                </a:solidFill>
              </a:defRPr>
            </a:lvl3pPr>
            <a:lvl4pPr lvl="3" algn="ctr">
              <a:spcBef>
                <a:spcPts val="0"/>
              </a:spcBef>
              <a:buClr>
                <a:schemeClr val="lt1"/>
              </a:buClr>
              <a:buSzPct val="100000"/>
              <a:defRPr sz="8000">
                <a:solidFill>
                  <a:schemeClr val="lt1"/>
                </a:solidFill>
              </a:defRPr>
            </a:lvl4pPr>
            <a:lvl5pPr lvl="4" algn="ctr">
              <a:spcBef>
                <a:spcPts val="0"/>
              </a:spcBef>
              <a:buClr>
                <a:schemeClr val="lt1"/>
              </a:buClr>
              <a:buSzPct val="100000"/>
              <a:defRPr sz="8000">
                <a:solidFill>
                  <a:schemeClr val="lt1"/>
                </a:solidFill>
              </a:defRPr>
            </a:lvl5pPr>
            <a:lvl6pPr lvl="5" algn="ctr">
              <a:spcBef>
                <a:spcPts val="0"/>
              </a:spcBef>
              <a:buClr>
                <a:schemeClr val="lt1"/>
              </a:buClr>
              <a:buSzPct val="100000"/>
              <a:defRPr sz="8000">
                <a:solidFill>
                  <a:schemeClr val="lt1"/>
                </a:solidFill>
              </a:defRPr>
            </a:lvl6pPr>
            <a:lvl7pPr lvl="6" algn="ctr">
              <a:spcBef>
                <a:spcPts val="0"/>
              </a:spcBef>
              <a:buClr>
                <a:schemeClr val="lt1"/>
              </a:buClr>
              <a:buSzPct val="100000"/>
              <a:defRPr sz="8000">
                <a:solidFill>
                  <a:schemeClr val="lt1"/>
                </a:solidFill>
              </a:defRPr>
            </a:lvl7pPr>
            <a:lvl8pPr lvl="7" algn="ctr">
              <a:spcBef>
                <a:spcPts val="0"/>
              </a:spcBef>
              <a:buClr>
                <a:schemeClr val="lt1"/>
              </a:buClr>
              <a:buSzPct val="100000"/>
              <a:defRPr sz="8000">
                <a:solidFill>
                  <a:schemeClr val="lt1"/>
                </a:solidFill>
              </a:defRPr>
            </a:lvl8pPr>
            <a:lvl9pPr lvl="8" algn="ctr">
              <a:spcBef>
                <a:spcPts val="0"/>
              </a:spcBef>
              <a:buClr>
                <a:schemeClr val="lt1"/>
              </a:buClr>
              <a:buSzPct val="100000"/>
              <a:defRPr sz="8000">
                <a:solidFill>
                  <a:schemeClr val="lt1"/>
                </a:solidFill>
              </a:defRPr>
            </a:lvl9pPr>
          </a:lstStyle>
          <a:p/>
        </p:txBody>
      </p:sp>
      <p:sp>
        <p:nvSpPr>
          <p:cNvPr id="269" name="Shape 269"/>
          <p:cNvSpPr txBox="1"/>
          <p:nvPr>
            <p:ph idx="1" type="body"/>
          </p:nvPr>
        </p:nvSpPr>
        <p:spPr>
          <a:xfrm>
            <a:off x="1388625" y="2712300"/>
            <a:ext cx="6366900" cy="1111200"/>
          </a:xfrm>
          <a:prstGeom prst="rect">
            <a:avLst/>
          </a:prstGeom>
        </p:spPr>
        <p:txBody>
          <a:bodyPr anchorCtr="0" anchor="t" bIns="91425" lIns="91425" rIns="91425" wrap="square" tIns="91425"/>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p:txBody>
      </p:sp>
      <p:sp>
        <p:nvSpPr>
          <p:cNvPr id="270" name="Shape 270"/>
          <p:cNvSpPr txBox="1"/>
          <p:nvPr>
            <p:ph idx="12" type="sldNum"/>
          </p:nvPr>
        </p:nvSpPr>
        <p:spPr>
          <a:xfrm>
            <a:off x="8451046" y="473697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fi">
                <a:solidFill>
                  <a:schemeClr val="lt1"/>
                </a:solidFil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271" name="Shape 271"/>
        <p:cNvGrpSpPr/>
        <p:nvPr/>
      </p:nvGrpSpPr>
      <p:grpSpPr>
        <a:xfrm>
          <a:off x="0" y="0"/>
          <a:ext cx="0" cy="0"/>
          <a:chOff x="0" y="0"/>
          <a:chExt cx="0" cy="0"/>
        </a:xfrm>
      </p:grpSpPr>
      <p:sp>
        <p:nvSpPr>
          <p:cNvPr id="272" name="Shape 272"/>
          <p:cNvSpPr txBox="1"/>
          <p:nvPr>
            <p:ph idx="12" type="sldNum"/>
          </p:nvPr>
        </p:nvSpPr>
        <p:spPr>
          <a:xfrm>
            <a:off x="8451046" y="473697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fi"/>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dk1"/>
        </a:solidFill>
      </p:bgPr>
    </p:bg>
    <p:spTree>
      <p:nvGrpSpPr>
        <p:cNvPr id="49" name="Shape 49"/>
        <p:cNvGrpSpPr/>
        <p:nvPr/>
      </p:nvGrpSpPr>
      <p:grpSpPr>
        <a:xfrm>
          <a:off x="0" y="0"/>
          <a:ext cx="0" cy="0"/>
          <a:chOff x="0" y="0"/>
          <a:chExt cx="0" cy="0"/>
        </a:xfrm>
      </p:grpSpPr>
      <p:grpSp>
        <p:nvGrpSpPr>
          <p:cNvPr id="50" name="Shape 50"/>
          <p:cNvGrpSpPr/>
          <p:nvPr/>
        </p:nvGrpSpPr>
        <p:grpSpPr>
          <a:xfrm>
            <a:off x="146769" y="3406"/>
            <a:ext cx="1233215" cy="1384535"/>
            <a:chOff x="146769" y="3406"/>
            <a:chExt cx="1233215" cy="1384535"/>
          </a:xfrm>
        </p:grpSpPr>
        <p:grpSp>
          <p:nvGrpSpPr>
            <p:cNvPr id="51" name="Shape 51"/>
            <p:cNvGrpSpPr/>
            <p:nvPr/>
          </p:nvGrpSpPr>
          <p:grpSpPr>
            <a:xfrm>
              <a:off x="1063183" y="3406"/>
              <a:ext cx="316800" cy="688513"/>
              <a:chOff x="1063183" y="3406"/>
              <a:chExt cx="316800" cy="688513"/>
            </a:xfrm>
          </p:grpSpPr>
          <p:sp>
            <p:nvSpPr>
              <p:cNvPr id="52" name="Shape 52"/>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53" name="Shape 5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54" name="Shape 54"/>
            <p:cNvGrpSpPr/>
            <p:nvPr/>
          </p:nvGrpSpPr>
          <p:grpSpPr>
            <a:xfrm>
              <a:off x="604976" y="3406"/>
              <a:ext cx="316800" cy="1036524"/>
              <a:chOff x="604976" y="3406"/>
              <a:chExt cx="316800" cy="1036524"/>
            </a:xfrm>
          </p:grpSpPr>
          <p:sp>
            <p:nvSpPr>
              <p:cNvPr id="55" name="Shape 55"/>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56" name="Shape 56"/>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57" name="Shape 57"/>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58" name="Shape 58"/>
            <p:cNvGrpSpPr/>
            <p:nvPr/>
          </p:nvGrpSpPr>
          <p:grpSpPr>
            <a:xfrm>
              <a:off x="146769" y="3406"/>
              <a:ext cx="316800" cy="1384535"/>
              <a:chOff x="146769" y="3406"/>
              <a:chExt cx="316800" cy="1384535"/>
            </a:xfrm>
          </p:grpSpPr>
          <p:sp>
            <p:nvSpPr>
              <p:cNvPr id="59" name="Shape 59"/>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60" name="Shape 60"/>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61" name="Shape 61"/>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62" name="Shape 62"/>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grpSp>
        <p:nvGrpSpPr>
          <p:cNvPr id="63" name="Shape 63"/>
          <p:cNvGrpSpPr/>
          <p:nvPr/>
        </p:nvGrpSpPr>
        <p:grpSpPr>
          <a:xfrm>
            <a:off x="6775084" y="2904008"/>
            <a:ext cx="2186148" cy="2239500"/>
            <a:chOff x="6775084" y="2904008"/>
            <a:chExt cx="2186148" cy="2239500"/>
          </a:xfrm>
        </p:grpSpPr>
        <p:grpSp>
          <p:nvGrpSpPr>
            <p:cNvPr id="64" name="Shape 64"/>
            <p:cNvGrpSpPr/>
            <p:nvPr/>
          </p:nvGrpSpPr>
          <p:grpSpPr>
            <a:xfrm>
              <a:off x="6775084" y="4253708"/>
              <a:ext cx="409500" cy="889800"/>
              <a:chOff x="6775084" y="4253708"/>
              <a:chExt cx="409500" cy="889800"/>
            </a:xfrm>
          </p:grpSpPr>
          <p:sp>
            <p:nvSpPr>
              <p:cNvPr id="65" name="Shape 65"/>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66" name="Shape 66"/>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67" name="Shape 67"/>
            <p:cNvGrpSpPr/>
            <p:nvPr/>
          </p:nvGrpSpPr>
          <p:grpSpPr>
            <a:xfrm>
              <a:off x="7367299" y="3804008"/>
              <a:ext cx="409500" cy="1339500"/>
              <a:chOff x="7367299" y="3804008"/>
              <a:chExt cx="409500" cy="1339500"/>
            </a:xfrm>
          </p:grpSpPr>
          <p:sp>
            <p:nvSpPr>
              <p:cNvPr id="68" name="Shape 68"/>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69" name="Shape 69"/>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70" name="Shape 70"/>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71" name="Shape 71"/>
            <p:cNvGrpSpPr/>
            <p:nvPr/>
          </p:nvGrpSpPr>
          <p:grpSpPr>
            <a:xfrm>
              <a:off x="7959516" y="3354008"/>
              <a:ext cx="409500" cy="1789500"/>
              <a:chOff x="7959516" y="3354008"/>
              <a:chExt cx="409500" cy="1789500"/>
            </a:xfrm>
          </p:grpSpPr>
          <p:sp>
            <p:nvSpPr>
              <p:cNvPr id="72" name="Shape 72"/>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73" name="Shape 7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74" name="Shape 74"/>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75" name="Shape 75"/>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76" name="Shape 76"/>
            <p:cNvGrpSpPr/>
            <p:nvPr/>
          </p:nvGrpSpPr>
          <p:grpSpPr>
            <a:xfrm>
              <a:off x="8551731" y="2904008"/>
              <a:ext cx="409500" cy="2239500"/>
              <a:chOff x="8551731" y="2904008"/>
              <a:chExt cx="409500" cy="2239500"/>
            </a:xfrm>
          </p:grpSpPr>
          <p:sp>
            <p:nvSpPr>
              <p:cNvPr id="77" name="Shape 77"/>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78" name="Shape 78"/>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79" name="Shape 79"/>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80" name="Shape 80"/>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81" name="Shape 81"/>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sp>
        <p:nvSpPr>
          <p:cNvPr id="82" name="Shape 82"/>
          <p:cNvSpPr txBox="1"/>
          <p:nvPr>
            <p:ph type="title"/>
          </p:nvPr>
        </p:nvSpPr>
        <p:spPr>
          <a:xfrm>
            <a:off x="824000" y="1613825"/>
            <a:ext cx="5857800" cy="1872900"/>
          </a:xfrm>
          <a:prstGeom prst="rect">
            <a:avLst/>
          </a:prstGeom>
        </p:spPr>
        <p:txBody>
          <a:bodyPr anchorCtr="0" anchor="ctr" bIns="91425" lIns="91425" rIns="91425" wrap="square" tIns="91425"/>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p:txBody>
      </p:sp>
      <p:sp>
        <p:nvSpPr>
          <p:cNvPr id="83" name="Shape 83"/>
          <p:cNvSpPr txBox="1"/>
          <p:nvPr>
            <p:ph idx="12" type="sldNum"/>
          </p:nvPr>
        </p:nvSpPr>
        <p:spPr>
          <a:xfrm>
            <a:off x="8451046" y="473697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fi">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84" name="Shape 84"/>
        <p:cNvGrpSpPr/>
        <p:nvPr/>
      </p:nvGrpSpPr>
      <p:grpSpPr>
        <a:xfrm>
          <a:off x="0" y="0"/>
          <a:ext cx="0" cy="0"/>
          <a:chOff x="0" y="0"/>
          <a:chExt cx="0" cy="0"/>
        </a:xfrm>
      </p:grpSpPr>
      <p:grpSp>
        <p:nvGrpSpPr>
          <p:cNvPr id="85" name="Shape 85"/>
          <p:cNvGrpSpPr/>
          <p:nvPr/>
        </p:nvGrpSpPr>
        <p:grpSpPr>
          <a:xfrm>
            <a:off x="625966" y="299376"/>
            <a:ext cx="999312" cy="999312"/>
            <a:chOff x="348199" y="179450"/>
            <a:chExt cx="1116300" cy="1116300"/>
          </a:xfrm>
        </p:grpSpPr>
        <p:sp>
          <p:nvSpPr>
            <p:cNvPr id="86" name="Shape 8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rIns="91425" wrap="square" tIns="91425">
              <a:noAutofit/>
            </a:bodyPr>
            <a:lstStyle/>
            <a:p>
              <a:pPr lvl="0">
                <a:spcBef>
                  <a:spcPts val="0"/>
                </a:spcBef>
                <a:buNone/>
              </a:pPr>
              <a:r>
                <a:t/>
              </a:r>
              <a:endParaRPr/>
            </a:p>
          </p:txBody>
        </p:sp>
        <p:sp>
          <p:nvSpPr>
            <p:cNvPr id="87" name="Shape 8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rIns="91425" wrap="square" tIns="91425">
              <a:noAutofit/>
            </a:bodyPr>
            <a:lstStyle/>
            <a:p>
              <a:pPr lvl="0">
                <a:spcBef>
                  <a:spcPts val="0"/>
                </a:spcBef>
                <a:buNone/>
              </a:pPr>
              <a:r>
                <a:t/>
              </a:r>
              <a:endParaRPr/>
            </a:p>
          </p:txBody>
        </p:sp>
      </p:grpSp>
      <p:sp>
        <p:nvSpPr>
          <p:cNvPr id="88" name="Shape 88"/>
          <p:cNvSpPr txBox="1"/>
          <p:nvPr>
            <p:ph type="title"/>
          </p:nvPr>
        </p:nvSpPr>
        <p:spPr>
          <a:xfrm>
            <a:off x="1303800" y="598575"/>
            <a:ext cx="7030500" cy="9993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89" name="Shape 89"/>
          <p:cNvSpPr txBox="1"/>
          <p:nvPr>
            <p:ph idx="1" type="body"/>
          </p:nvPr>
        </p:nvSpPr>
        <p:spPr>
          <a:xfrm>
            <a:off x="1303800" y="1990050"/>
            <a:ext cx="7030500" cy="25416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90" name="Shape 90"/>
          <p:cNvSpPr txBox="1"/>
          <p:nvPr>
            <p:ph idx="12" type="sldNum"/>
          </p:nvPr>
        </p:nvSpPr>
        <p:spPr>
          <a:xfrm>
            <a:off x="8451046" y="473697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fi"/>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91" name="Shape 91"/>
        <p:cNvGrpSpPr/>
        <p:nvPr/>
      </p:nvGrpSpPr>
      <p:grpSpPr>
        <a:xfrm>
          <a:off x="0" y="0"/>
          <a:ext cx="0" cy="0"/>
          <a:chOff x="0" y="0"/>
          <a:chExt cx="0" cy="0"/>
        </a:xfrm>
      </p:grpSpPr>
      <p:grpSp>
        <p:nvGrpSpPr>
          <p:cNvPr id="92" name="Shape 92"/>
          <p:cNvGrpSpPr/>
          <p:nvPr/>
        </p:nvGrpSpPr>
        <p:grpSpPr>
          <a:xfrm>
            <a:off x="625966" y="299376"/>
            <a:ext cx="999312" cy="999312"/>
            <a:chOff x="348199" y="179450"/>
            <a:chExt cx="1116300" cy="1116300"/>
          </a:xfrm>
        </p:grpSpPr>
        <p:sp>
          <p:nvSpPr>
            <p:cNvPr id="93" name="Shape 93"/>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rIns="91425" wrap="square" tIns="91425">
              <a:noAutofit/>
            </a:bodyPr>
            <a:lstStyle/>
            <a:p>
              <a:pPr lvl="0">
                <a:spcBef>
                  <a:spcPts val="0"/>
                </a:spcBef>
                <a:buNone/>
              </a:pPr>
              <a:r>
                <a:t/>
              </a:r>
              <a:endParaRPr/>
            </a:p>
          </p:txBody>
        </p:sp>
        <p:sp>
          <p:nvSpPr>
            <p:cNvPr id="94" name="Shape 9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rIns="91425" wrap="square" tIns="91425">
              <a:noAutofit/>
            </a:bodyPr>
            <a:lstStyle/>
            <a:p>
              <a:pPr lvl="0">
                <a:spcBef>
                  <a:spcPts val="0"/>
                </a:spcBef>
                <a:buNone/>
              </a:pPr>
              <a:r>
                <a:t/>
              </a:r>
              <a:endParaRPr/>
            </a:p>
          </p:txBody>
        </p:sp>
      </p:grpSp>
      <p:sp>
        <p:nvSpPr>
          <p:cNvPr id="95" name="Shape 95"/>
          <p:cNvSpPr txBox="1"/>
          <p:nvPr>
            <p:ph type="title"/>
          </p:nvPr>
        </p:nvSpPr>
        <p:spPr>
          <a:xfrm>
            <a:off x="1303800" y="598575"/>
            <a:ext cx="7030500" cy="9993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96" name="Shape 96"/>
          <p:cNvSpPr txBox="1"/>
          <p:nvPr>
            <p:ph idx="1" type="body"/>
          </p:nvPr>
        </p:nvSpPr>
        <p:spPr>
          <a:xfrm>
            <a:off x="1303800" y="1990050"/>
            <a:ext cx="3430500" cy="25416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97" name="Shape 97"/>
          <p:cNvSpPr txBox="1"/>
          <p:nvPr>
            <p:ph idx="2" type="body"/>
          </p:nvPr>
        </p:nvSpPr>
        <p:spPr>
          <a:xfrm>
            <a:off x="4903650" y="1990050"/>
            <a:ext cx="3430500" cy="25416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98" name="Shape 98"/>
          <p:cNvSpPr txBox="1"/>
          <p:nvPr>
            <p:ph idx="12" type="sldNum"/>
          </p:nvPr>
        </p:nvSpPr>
        <p:spPr>
          <a:xfrm>
            <a:off x="8451046" y="473697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fi"/>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99" name="Shape 99"/>
        <p:cNvGrpSpPr/>
        <p:nvPr/>
      </p:nvGrpSpPr>
      <p:grpSpPr>
        <a:xfrm>
          <a:off x="0" y="0"/>
          <a:ext cx="0" cy="0"/>
          <a:chOff x="0" y="0"/>
          <a:chExt cx="0" cy="0"/>
        </a:xfrm>
      </p:grpSpPr>
      <p:grpSp>
        <p:nvGrpSpPr>
          <p:cNvPr id="100" name="Shape 100"/>
          <p:cNvGrpSpPr/>
          <p:nvPr/>
        </p:nvGrpSpPr>
        <p:grpSpPr>
          <a:xfrm>
            <a:off x="625966" y="299376"/>
            <a:ext cx="999312" cy="999312"/>
            <a:chOff x="348199" y="179450"/>
            <a:chExt cx="1116300" cy="1116300"/>
          </a:xfrm>
        </p:grpSpPr>
        <p:sp>
          <p:nvSpPr>
            <p:cNvPr id="101" name="Shape 101"/>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rIns="91425" wrap="square" tIns="91425">
              <a:noAutofit/>
            </a:bodyPr>
            <a:lstStyle/>
            <a:p>
              <a:pPr lvl="0">
                <a:spcBef>
                  <a:spcPts val="0"/>
                </a:spcBef>
                <a:buNone/>
              </a:pPr>
              <a:r>
                <a:t/>
              </a:r>
              <a:endParaRPr/>
            </a:p>
          </p:txBody>
        </p:sp>
        <p:sp>
          <p:nvSpPr>
            <p:cNvPr id="102" name="Shape 102"/>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rIns="91425" wrap="square" tIns="91425">
              <a:noAutofit/>
            </a:bodyPr>
            <a:lstStyle/>
            <a:p>
              <a:pPr lvl="0">
                <a:spcBef>
                  <a:spcPts val="0"/>
                </a:spcBef>
                <a:buNone/>
              </a:pPr>
              <a:r>
                <a:t/>
              </a:r>
              <a:endParaRPr/>
            </a:p>
          </p:txBody>
        </p:sp>
      </p:grpSp>
      <p:sp>
        <p:nvSpPr>
          <p:cNvPr id="103" name="Shape 103"/>
          <p:cNvSpPr txBox="1"/>
          <p:nvPr>
            <p:ph type="title"/>
          </p:nvPr>
        </p:nvSpPr>
        <p:spPr>
          <a:xfrm>
            <a:off x="1303800" y="598575"/>
            <a:ext cx="7030500" cy="9993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04" name="Shape 104"/>
          <p:cNvSpPr txBox="1"/>
          <p:nvPr>
            <p:ph idx="12" type="sldNum"/>
          </p:nvPr>
        </p:nvSpPr>
        <p:spPr>
          <a:xfrm>
            <a:off x="8451046" y="473697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fi"/>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105" name="Shape 105"/>
        <p:cNvGrpSpPr/>
        <p:nvPr/>
      </p:nvGrpSpPr>
      <p:grpSpPr>
        <a:xfrm>
          <a:off x="0" y="0"/>
          <a:ext cx="0" cy="0"/>
          <a:chOff x="0" y="0"/>
          <a:chExt cx="0" cy="0"/>
        </a:xfrm>
      </p:grpSpPr>
      <p:grpSp>
        <p:nvGrpSpPr>
          <p:cNvPr id="106" name="Shape 106"/>
          <p:cNvGrpSpPr/>
          <p:nvPr/>
        </p:nvGrpSpPr>
        <p:grpSpPr>
          <a:xfrm>
            <a:off x="625966" y="299376"/>
            <a:ext cx="999312" cy="999312"/>
            <a:chOff x="348199" y="179450"/>
            <a:chExt cx="1116300" cy="1116300"/>
          </a:xfrm>
        </p:grpSpPr>
        <p:sp>
          <p:nvSpPr>
            <p:cNvPr id="107" name="Shape 10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rIns="91425" wrap="square" tIns="91425">
              <a:noAutofit/>
            </a:bodyPr>
            <a:lstStyle/>
            <a:p>
              <a:pPr lvl="0">
                <a:spcBef>
                  <a:spcPts val="0"/>
                </a:spcBef>
                <a:buNone/>
              </a:pPr>
              <a:r>
                <a:t/>
              </a:r>
              <a:endParaRPr/>
            </a:p>
          </p:txBody>
        </p:sp>
        <p:sp>
          <p:nvSpPr>
            <p:cNvPr id="108" name="Shape 108"/>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rIns="91425" wrap="square" tIns="91425">
              <a:noAutofit/>
            </a:bodyPr>
            <a:lstStyle/>
            <a:p>
              <a:pPr lvl="0">
                <a:spcBef>
                  <a:spcPts val="0"/>
                </a:spcBef>
                <a:buNone/>
              </a:pPr>
              <a:r>
                <a:t/>
              </a:r>
              <a:endParaRPr/>
            </a:p>
          </p:txBody>
        </p:sp>
      </p:grpSp>
      <p:sp>
        <p:nvSpPr>
          <p:cNvPr id="109" name="Shape 109"/>
          <p:cNvSpPr txBox="1"/>
          <p:nvPr>
            <p:ph type="title"/>
          </p:nvPr>
        </p:nvSpPr>
        <p:spPr>
          <a:xfrm>
            <a:off x="1303800" y="598575"/>
            <a:ext cx="3312000" cy="15900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10" name="Shape 110"/>
          <p:cNvSpPr txBox="1"/>
          <p:nvPr>
            <p:ph idx="1" type="body"/>
          </p:nvPr>
        </p:nvSpPr>
        <p:spPr>
          <a:xfrm>
            <a:off x="1303800" y="2309675"/>
            <a:ext cx="3312000" cy="22218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11" name="Shape 111"/>
          <p:cNvSpPr txBox="1"/>
          <p:nvPr>
            <p:ph idx="12" type="sldNum"/>
          </p:nvPr>
        </p:nvSpPr>
        <p:spPr>
          <a:xfrm>
            <a:off x="8451046" y="473697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fi"/>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dk1"/>
        </a:solidFill>
      </p:bgPr>
    </p:bg>
    <p:spTree>
      <p:nvGrpSpPr>
        <p:cNvPr id="112" name="Shape 112"/>
        <p:cNvGrpSpPr/>
        <p:nvPr/>
      </p:nvGrpSpPr>
      <p:grpSpPr>
        <a:xfrm>
          <a:off x="0" y="0"/>
          <a:ext cx="0" cy="0"/>
          <a:chOff x="0" y="0"/>
          <a:chExt cx="0" cy="0"/>
        </a:xfrm>
      </p:grpSpPr>
      <p:grpSp>
        <p:nvGrpSpPr>
          <p:cNvPr id="113" name="Shape 113"/>
          <p:cNvGrpSpPr/>
          <p:nvPr/>
        </p:nvGrpSpPr>
        <p:grpSpPr>
          <a:xfrm>
            <a:off x="6866714" y="1306"/>
            <a:ext cx="2267451" cy="2601690"/>
            <a:chOff x="6790514" y="1306"/>
            <a:chExt cx="2267451" cy="2601690"/>
          </a:xfrm>
        </p:grpSpPr>
        <p:grpSp>
          <p:nvGrpSpPr>
            <p:cNvPr id="114" name="Shape 114"/>
            <p:cNvGrpSpPr/>
            <p:nvPr/>
          </p:nvGrpSpPr>
          <p:grpSpPr>
            <a:xfrm>
              <a:off x="7067465" y="1306"/>
              <a:ext cx="1990500" cy="1990200"/>
              <a:chOff x="7067465" y="1306"/>
              <a:chExt cx="1990500" cy="1990200"/>
            </a:xfrm>
          </p:grpSpPr>
          <p:sp>
            <p:nvSpPr>
              <p:cNvPr id="115" name="Shape 115"/>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16" name="Shape 116"/>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17" name="Shape 117"/>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118" name="Shape 118"/>
            <p:cNvGrpSpPr/>
            <p:nvPr/>
          </p:nvGrpSpPr>
          <p:grpSpPr>
            <a:xfrm>
              <a:off x="8207126" y="1807996"/>
              <a:ext cx="795000" cy="795000"/>
              <a:chOff x="8207126" y="1807996"/>
              <a:chExt cx="795000" cy="795000"/>
            </a:xfrm>
          </p:grpSpPr>
          <p:sp>
            <p:nvSpPr>
              <p:cNvPr id="119" name="Shape 119"/>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20" name="Shape 120"/>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21" name="Shape 121"/>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122" name="Shape 122"/>
            <p:cNvGrpSpPr/>
            <p:nvPr/>
          </p:nvGrpSpPr>
          <p:grpSpPr>
            <a:xfrm>
              <a:off x="6790514" y="118857"/>
              <a:ext cx="548700" cy="548700"/>
              <a:chOff x="6790514" y="118857"/>
              <a:chExt cx="548700" cy="548700"/>
            </a:xfrm>
          </p:grpSpPr>
          <p:sp>
            <p:nvSpPr>
              <p:cNvPr id="123" name="Shape 123"/>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24" name="Shape 124"/>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sp>
        <p:nvSpPr>
          <p:cNvPr id="125" name="Shape 125"/>
          <p:cNvSpPr txBox="1"/>
          <p:nvPr>
            <p:ph type="title"/>
          </p:nvPr>
        </p:nvSpPr>
        <p:spPr>
          <a:xfrm>
            <a:off x="824000" y="763600"/>
            <a:ext cx="5857800" cy="3573300"/>
          </a:xfrm>
          <a:prstGeom prst="rect">
            <a:avLst/>
          </a:prstGeom>
        </p:spPr>
        <p:txBody>
          <a:bodyPr anchorCtr="0" anchor="ctr" bIns="91425" lIns="91425" rIns="91425" wrap="square" tIns="91425"/>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p:txBody>
      </p:sp>
      <p:sp>
        <p:nvSpPr>
          <p:cNvPr id="126" name="Shape 126"/>
          <p:cNvSpPr txBox="1"/>
          <p:nvPr>
            <p:ph idx="12" type="sldNum"/>
          </p:nvPr>
        </p:nvSpPr>
        <p:spPr>
          <a:xfrm>
            <a:off x="8451046" y="473697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fi">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127" name="Shape 127"/>
        <p:cNvGrpSpPr/>
        <p:nvPr/>
      </p:nvGrpSpPr>
      <p:grpSpPr>
        <a:xfrm>
          <a:off x="0" y="0"/>
          <a:ext cx="0" cy="0"/>
          <a:chOff x="0" y="0"/>
          <a:chExt cx="0" cy="0"/>
        </a:xfrm>
      </p:grpSpPr>
      <p:grpSp>
        <p:nvGrpSpPr>
          <p:cNvPr id="128" name="Shape 128"/>
          <p:cNvGrpSpPr/>
          <p:nvPr/>
        </p:nvGrpSpPr>
        <p:grpSpPr>
          <a:xfrm>
            <a:off x="625966" y="299376"/>
            <a:ext cx="999312" cy="999312"/>
            <a:chOff x="348199" y="179450"/>
            <a:chExt cx="1116300" cy="1116300"/>
          </a:xfrm>
        </p:grpSpPr>
        <p:sp>
          <p:nvSpPr>
            <p:cNvPr id="129" name="Shape 12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rIns="91425" wrap="square" tIns="91425">
              <a:noAutofit/>
            </a:bodyPr>
            <a:lstStyle/>
            <a:p>
              <a:pPr lvl="0">
                <a:spcBef>
                  <a:spcPts val="0"/>
                </a:spcBef>
                <a:buNone/>
              </a:pPr>
              <a:r>
                <a:t/>
              </a:r>
              <a:endParaRPr/>
            </a:p>
          </p:txBody>
        </p:sp>
        <p:sp>
          <p:nvSpPr>
            <p:cNvPr id="130" name="Shape 13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rIns="91425" wrap="square" tIns="91425">
              <a:noAutofit/>
            </a:bodyPr>
            <a:lstStyle/>
            <a:p>
              <a:pPr lvl="0">
                <a:spcBef>
                  <a:spcPts val="0"/>
                </a:spcBef>
                <a:buNone/>
              </a:pPr>
              <a:r>
                <a:t/>
              </a:r>
              <a:endParaRPr/>
            </a:p>
          </p:txBody>
        </p:sp>
      </p:grpSp>
      <p:sp>
        <p:nvSpPr>
          <p:cNvPr id="131" name="Shape 131"/>
          <p:cNvSpPr txBox="1"/>
          <p:nvPr>
            <p:ph type="title"/>
          </p:nvPr>
        </p:nvSpPr>
        <p:spPr>
          <a:xfrm>
            <a:off x="1303800" y="598575"/>
            <a:ext cx="3430500" cy="1990200"/>
          </a:xfrm>
          <a:prstGeom prst="rect">
            <a:avLst/>
          </a:prstGeom>
          <a:ln cap="flat" cmpd="sng" w="9525">
            <a:solidFill>
              <a:schemeClr val="lt1"/>
            </a:solidFill>
            <a:prstDash val="solid"/>
            <a:round/>
            <a:headEnd len="med" w="med" type="none"/>
            <a:tailEnd len="med" w="med" type="none"/>
          </a:ln>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32" name="Shape 132"/>
          <p:cNvSpPr txBox="1"/>
          <p:nvPr>
            <p:ph idx="1" type="subTitle"/>
          </p:nvPr>
        </p:nvSpPr>
        <p:spPr>
          <a:xfrm>
            <a:off x="1303800" y="2743203"/>
            <a:ext cx="3430500" cy="726000"/>
          </a:xfrm>
          <a:prstGeom prst="rect">
            <a:avLst/>
          </a:prstGeom>
          <a:ln cap="flat" cmpd="sng" w="9525">
            <a:solidFill>
              <a:schemeClr val="lt1"/>
            </a:solidFill>
            <a:prstDash val="solid"/>
            <a:round/>
            <a:headEnd len="med" w="med" type="none"/>
            <a:tailEnd len="med" w="med" type="none"/>
          </a:ln>
        </p:spPr>
        <p:txBody>
          <a:bodyPr anchorCtr="0" anchor="t" bIns="91425" lIns="91425" rIns="91425" wrap="square" tIns="91425"/>
          <a:lstStyle>
            <a:lvl1pPr lvl="0">
              <a:lnSpc>
                <a:spcPct val="100000"/>
              </a:lnSpc>
              <a:spcBef>
                <a:spcPts val="0"/>
              </a:spcBef>
              <a:spcAft>
                <a:spcPts val="0"/>
              </a:spcAft>
              <a:buSzPct val="100000"/>
              <a:buNone/>
              <a:defRPr sz="1600"/>
            </a:lvl1pPr>
            <a:lvl2pPr lvl="1">
              <a:lnSpc>
                <a:spcPct val="100000"/>
              </a:lnSpc>
              <a:spcBef>
                <a:spcPts val="0"/>
              </a:spcBef>
              <a:spcAft>
                <a:spcPts val="0"/>
              </a:spcAft>
              <a:buSzPct val="100000"/>
              <a:buNone/>
              <a:defRPr sz="1600"/>
            </a:lvl2pPr>
            <a:lvl3pPr lvl="2">
              <a:lnSpc>
                <a:spcPct val="100000"/>
              </a:lnSpc>
              <a:spcBef>
                <a:spcPts val="0"/>
              </a:spcBef>
              <a:spcAft>
                <a:spcPts val="0"/>
              </a:spcAft>
              <a:buSzPct val="100000"/>
              <a:buNone/>
              <a:defRPr sz="1600"/>
            </a:lvl3pPr>
            <a:lvl4pPr lvl="3">
              <a:lnSpc>
                <a:spcPct val="100000"/>
              </a:lnSpc>
              <a:spcBef>
                <a:spcPts val="0"/>
              </a:spcBef>
              <a:spcAft>
                <a:spcPts val="0"/>
              </a:spcAft>
              <a:buSzPct val="100000"/>
              <a:buNone/>
              <a:defRPr sz="1600"/>
            </a:lvl4pPr>
            <a:lvl5pPr lvl="4">
              <a:lnSpc>
                <a:spcPct val="100000"/>
              </a:lnSpc>
              <a:spcBef>
                <a:spcPts val="0"/>
              </a:spcBef>
              <a:spcAft>
                <a:spcPts val="0"/>
              </a:spcAft>
              <a:buSzPct val="100000"/>
              <a:buNone/>
              <a:defRPr sz="1600"/>
            </a:lvl5pPr>
            <a:lvl6pPr lvl="5">
              <a:lnSpc>
                <a:spcPct val="100000"/>
              </a:lnSpc>
              <a:spcBef>
                <a:spcPts val="0"/>
              </a:spcBef>
              <a:spcAft>
                <a:spcPts val="0"/>
              </a:spcAft>
              <a:buSzPct val="100000"/>
              <a:buNone/>
              <a:defRPr sz="1600"/>
            </a:lvl6pPr>
            <a:lvl7pPr lvl="6">
              <a:lnSpc>
                <a:spcPct val="100000"/>
              </a:lnSpc>
              <a:spcBef>
                <a:spcPts val="0"/>
              </a:spcBef>
              <a:spcAft>
                <a:spcPts val="0"/>
              </a:spcAft>
              <a:buSzPct val="100000"/>
              <a:buNone/>
              <a:defRPr sz="1600"/>
            </a:lvl7pPr>
            <a:lvl8pPr lvl="7">
              <a:lnSpc>
                <a:spcPct val="100000"/>
              </a:lnSpc>
              <a:spcBef>
                <a:spcPts val="0"/>
              </a:spcBef>
              <a:spcAft>
                <a:spcPts val="0"/>
              </a:spcAft>
              <a:buSzPct val="100000"/>
              <a:buNone/>
              <a:defRPr sz="1600"/>
            </a:lvl8pPr>
            <a:lvl9pPr lvl="8">
              <a:lnSpc>
                <a:spcPct val="100000"/>
              </a:lnSpc>
              <a:spcBef>
                <a:spcPts val="0"/>
              </a:spcBef>
              <a:spcAft>
                <a:spcPts val="0"/>
              </a:spcAft>
              <a:buSzPct val="100000"/>
              <a:buNone/>
              <a:defRPr sz="1600"/>
            </a:lvl9pPr>
          </a:lstStyle>
          <a:p/>
        </p:txBody>
      </p:sp>
      <p:sp>
        <p:nvSpPr>
          <p:cNvPr id="133" name="Shape 133"/>
          <p:cNvSpPr txBox="1"/>
          <p:nvPr>
            <p:ph idx="2" type="body"/>
          </p:nvPr>
        </p:nvSpPr>
        <p:spPr>
          <a:xfrm>
            <a:off x="4903700" y="661000"/>
            <a:ext cx="3430500" cy="3870600"/>
          </a:xfrm>
          <a:prstGeom prst="rect">
            <a:avLst/>
          </a:prstGeom>
          <a:ln cap="flat" cmpd="sng" w="9525">
            <a:solidFill>
              <a:schemeClr val="lt1"/>
            </a:solidFill>
            <a:prstDash val="solid"/>
            <a:round/>
            <a:headEnd len="med" w="med" type="none"/>
            <a:tailEnd len="med" w="med" type="none"/>
          </a:ln>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34" name="Shape 134"/>
          <p:cNvSpPr txBox="1"/>
          <p:nvPr>
            <p:ph idx="12" type="sldNum"/>
          </p:nvPr>
        </p:nvSpPr>
        <p:spPr>
          <a:xfrm>
            <a:off x="8451046" y="473697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fi"/>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135" name="Shape 135"/>
        <p:cNvGrpSpPr/>
        <p:nvPr/>
      </p:nvGrpSpPr>
      <p:grpSpPr>
        <a:xfrm>
          <a:off x="0" y="0"/>
          <a:ext cx="0" cy="0"/>
          <a:chOff x="0" y="0"/>
          <a:chExt cx="0" cy="0"/>
        </a:xfrm>
      </p:grpSpPr>
      <p:grpSp>
        <p:nvGrpSpPr>
          <p:cNvPr id="136" name="Shape 136"/>
          <p:cNvGrpSpPr/>
          <p:nvPr/>
        </p:nvGrpSpPr>
        <p:grpSpPr>
          <a:xfrm>
            <a:off x="713373" y="3847119"/>
            <a:ext cx="825392" cy="825392"/>
            <a:chOff x="348199" y="179450"/>
            <a:chExt cx="1116300" cy="1116300"/>
          </a:xfrm>
        </p:grpSpPr>
        <p:sp>
          <p:nvSpPr>
            <p:cNvPr id="137" name="Shape 13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rIns="91425" wrap="square" tIns="91425">
              <a:noAutofit/>
            </a:bodyPr>
            <a:lstStyle/>
            <a:p>
              <a:pPr lvl="0">
                <a:spcBef>
                  <a:spcPts val="0"/>
                </a:spcBef>
                <a:buNone/>
              </a:pPr>
              <a:r>
                <a:t/>
              </a:r>
              <a:endParaRPr/>
            </a:p>
          </p:txBody>
        </p:sp>
        <p:sp>
          <p:nvSpPr>
            <p:cNvPr id="138" name="Shape 138"/>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rIns="91425" wrap="square" tIns="91425">
              <a:noAutofit/>
            </a:bodyPr>
            <a:lstStyle/>
            <a:p>
              <a:pPr lvl="0">
                <a:spcBef>
                  <a:spcPts val="0"/>
                </a:spcBef>
                <a:buNone/>
              </a:pPr>
              <a:r>
                <a:t/>
              </a:r>
              <a:endParaRPr/>
            </a:p>
          </p:txBody>
        </p:sp>
      </p:grpSp>
      <p:sp>
        <p:nvSpPr>
          <p:cNvPr id="139" name="Shape 139"/>
          <p:cNvSpPr txBox="1"/>
          <p:nvPr>
            <p:ph idx="1" type="body"/>
          </p:nvPr>
        </p:nvSpPr>
        <p:spPr>
          <a:xfrm>
            <a:off x="1303800" y="4138975"/>
            <a:ext cx="5843100" cy="534900"/>
          </a:xfrm>
          <a:prstGeom prst="rect">
            <a:avLst/>
          </a:prstGeom>
        </p:spPr>
        <p:txBody>
          <a:bodyPr anchorCtr="0" anchor="t" bIns="91425" lIns="91425" rIns="91425" wrap="square" tIns="91425"/>
          <a:lstStyle>
            <a:lvl1pPr lvl="0">
              <a:lnSpc>
                <a:spcPct val="100000"/>
              </a:lnSpc>
              <a:spcBef>
                <a:spcPts val="0"/>
              </a:spcBef>
              <a:spcAft>
                <a:spcPts val="0"/>
              </a:spcAft>
              <a:buNone/>
              <a:defRPr/>
            </a:lvl1pPr>
          </a:lstStyle>
          <a:p/>
        </p:txBody>
      </p:sp>
      <p:sp>
        <p:nvSpPr>
          <p:cNvPr id="140" name="Shape 140"/>
          <p:cNvSpPr txBox="1"/>
          <p:nvPr>
            <p:ph idx="12" type="sldNum"/>
          </p:nvPr>
        </p:nvSpPr>
        <p:spPr>
          <a:xfrm>
            <a:off x="8451046" y="473697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fi"/>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omentum">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2"/>
              </a:buClr>
              <a:buSzPct val="100000"/>
              <a:buFont typeface="Maven Pro"/>
              <a:buNone/>
              <a:defRPr b="1" sz="2800">
                <a:solidFill>
                  <a:schemeClr val="dk2"/>
                </a:solidFill>
                <a:latin typeface="Maven Pro"/>
                <a:ea typeface="Maven Pro"/>
                <a:cs typeface="Maven Pro"/>
                <a:sym typeface="Maven Pro"/>
              </a:defRPr>
            </a:lvl1pPr>
            <a:lvl2pPr lvl="1">
              <a:spcBef>
                <a:spcPts val="0"/>
              </a:spcBef>
              <a:buClr>
                <a:schemeClr val="dk2"/>
              </a:buClr>
              <a:buSzPct val="100000"/>
              <a:buFont typeface="Maven Pro"/>
              <a:buNone/>
              <a:defRPr b="1" sz="2800">
                <a:solidFill>
                  <a:schemeClr val="dk2"/>
                </a:solidFill>
                <a:latin typeface="Maven Pro"/>
                <a:ea typeface="Maven Pro"/>
                <a:cs typeface="Maven Pro"/>
                <a:sym typeface="Maven Pro"/>
              </a:defRPr>
            </a:lvl2pPr>
            <a:lvl3pPr lvl="2">
              <a:spcBef>
                <a:spcPts val="0"/>
              </a:spcBef>
              <a:buClr>
                <a:schemeClr val="dk2"/>
              </a:buClr>
              <a:buSzPct val="100000"/>
              <a:buFont typeface="Maven Pro"/>
              <a:buNone/>
              <a:defRPr b="1" sz="2800">
                <a:solidFill>
                  <a:schemeClr val="dk2"/>
                </a:solidFill>
                <a:latin typeface="Maven Pro"/>
                <a:ea typeface="Maven Pro"/>
                <a:cs typeface="Maven Pro"/>
                <a:sym typeface="Maven Pro"/>
              </a:defRPr>
            </a:lvl3pPr>
            <a:lvl4pPr lvl="3">
              <a:spcBef>
                <a:spcPts val="0"/>
              </a:spcBef>
              <a:buClr>
                <a:schemeClr val="dk2"/>
              </a:buClr>
              <a:buSzPct val="100000"/>
              <a:buFont typeface="Maven Pro"/>
              <a:buNone/>
              <a:defRPr b="1" sz="2800">
                <a:solidFill>
                  <a:schemeClr val="dk2"/>
                </a:solidFill>
                <a:latin typeface="Maven Pro"/>
                <a:ea typeface="Maven Pro"/>
                <a:cs typeface="Maven Pro"/>
                <a:sym typeface="Maven Pro"/>
              </a:defRPr>
            </a:lvl4pPr>
            <a:lvl5pPr lvl="4">
              <a:spcBef>
                <a:spcPts val="0"/>
              </a:spcBef>
              <a:buClr>
                <a:schemeClr val="dk2"/>
              </a:buClr>
              <a:buSzPct val="100000"/>
              <a:buFont typeface="Maven Pro"/>
              <a:buNone/>
              <a:defRPr b="1" sz="2800">
                <a:solidFill>
                  <a:schemeClr val="dk2"/>
                </a:solidFill>
                <a:latin typeface="Maven Pro"/>
                <a:ea typeface="Maven Pro"/>
                <a:cs typeface="Maven Pro"/>
                <a:sym typeface="Maven Pro"/>
              </a:defRPr>
            </a:lvl5pPr>
            <a:lvl6pPr lvl="5">
              <a:spcBef>
                <a:spcPts val="0"/>
              </a:spcBef>
              <a:buClr>
                <a:schemeClr val="dk2"/>
              </a:buClr>
              <a:buSzPct val="100000"/>
              <a:buFont typeface="Maven Pro"/>
              <a:buNone/>
              <a:defRPr b="1" sz="2800">
                <a:solidFill>
                  <a:schemeClr val="dk2"/>
                </a:solidFill>
                <a:latin typeface="Maven Pro"/>
                <a:ea typeface="Maven Pro"/>
                <a:cs typeface="Maven Pro"/>
                <a:sym typeface="Maven Pro"/>
              </a:defRPr>
            </a:lvl6pPr>
            <a:lvl7pPr lvl="6">
              <a:spcBef>
                <a:spcPts val="0"/>
              </a:spcBef>
              <a:buClr>
                <a:schemeClr val="dk2"/>
              </a:buClr>
              <a:buSzPct val="100000"/>
              <a:buFont typeface="Maven Pro"/>
              <a:buNone/>
              <a:defRPr b="1" sz="2800">
                <a:solidFill>
                  <a:schemeClr val="dk2"/>
                </a:solidFill>
                <a:latin typeface="Maven Pro"/>
                <a:ea typeface="Maven Pro"/>
                <a:cs typeface="Maven Pro"/>
                <a:sym typeface="Maven Pro"/>
              </a:defRPr>
            </a:lvl7pPr>
            <a:lvl8pPr lvl="7">
              <a:spcBef>
                <a:spcPts val="0"/>
              </a:spcBef>
              <a:buClr>
                <a:schemeClr val="dk2"/>
              </a:buClr>
              <a:buSzPct val="100000"/>
              <a:buFont typeface="Maven Pro"/>
              <a:buNone/>
              <a:defRPr b="1" sz="2800">
                <a:solidFill>
                  <a:schemeClr val="dk2"/>
                </a:solidFill>
                <a:latin typeface="Maven Pro"/>
                <a:ea typeface="Maven Pro"/>
                <a:cs typeface="Maven Pro"/>
                <a:sym typeface="Maven Pro"/>
              </a:defRPr>
            </a:lvl8pPr>
            <a:lvl9pPr lvl="8">
              <a:spcBef>
                <a:spcPts val="0"/>
              </a:spcBef>
              <a:buClr>
                <a:schemeClr val="dk2"/>
              </a:buClr>
              <a:buSzPct val="100000"/>
              <a:buFont typeface="Maven Pro"/>
              <a:buNone/>
              <a:defRPr b="1" sz="2800">
                <a:solidFill>
                  <a:schemeClr val="dk2"/>
                </a:solidFill>
                <a:latin typeface="Maven Pro"/>
                <a:ea typeface="Maven Pro"/>
                <a:cs typeface="Maven Pro"/>
                <a:sym typeface="Maven Pro"/>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ct val="100000"/>
              <a:buFont typeface="Nunito"/>
              <a:buChar char="●"/>
              <a:defRPr sz="1300">
                <a:solidFill>
                  <a:schemeClr val="dk2"/>
                </a:solidFill>
                <a:latin typeface="Nunito"/>
                <a:ea typeface="Nunito"/>
                <a:cs typeface="Nunito"/>
                <a:sym typeface="Nunito"/>
              </a:defRPr>
            </a:lvl1pPr>
            <a:lvl2pPr lvl="1">
              <a:lnSpc>
                <a:spcPct val="115000"/>
              </a:lnSpc>
              <a:spcBef>
                <a:spcPts val="0"/>
              </a:spcBef>
              <a:spcAft>
                <a:spcPts val="1600"/>
              </a:spcAft>
              <a:buClr>
                <a:schemeClr val="dk2"/>
              </a:buClr>
              <a:buSzPct val="100000"/>
              <a:buFont typeface="Nunito"/>
              <a:buChar char="○"/>
              <a:defRPr sz="1100">
                <a:solidFill>
                  <a:schemeClr val="dk2"/>
                </a:solidFill>
                <a:latin typeface="Nunito"/>
                <a:ea typeface="Nunito"/>
                <a:cs typeface="Nunito"/>
                <a:sym typeface="Nunito"/>
              </a:defRPr>
            </a:lvl2pPr>
            <a:lvl3pPr lvl="2">
              <a:lnSpc>
                <a:spcPct val="115000"/>
              </a:lnSpc>
              <a:spcBef>
                <a:spcPts val="0"/>
              </a:spcBef>
              <a:spcAft>
                <a:spcPts val="1600"/>
              </a:spcAft>
              <a:buClr>
                <a:schemeClr val="dk2"/>
              </a:buClr>
              <a:buSzPct val="100000"/>
              <a:buFont typeface="Nunito"/>
              <a:buChar char="■"/>
              <a:defRPr sz="1100">
                <a:solidFill>
                  <a:schemeClr val="dk2"/>
                </a:solidFill>
                <a:latin typeface="Nunito"/>
                <a:ea typeface="Nunito"/>
                <a:cs typeface="Nunito"/>
                <a:sym typeface="Nunito"/>
              </a:defRPr>
            </a:lvl3pPr>
            <a:lvl4pPr lvl="3">
              <a:lnSpc>
                <a:spcPct val="115000"/>
              </a:lnSpc>
              <a:spcBef>
                <a:spcPts val="0"/>
              </a:spcBef>
              <a:spcAft>
                <a:spcPts val="1600"/>
              </a:spcAft>
              <a:buClr>
                <a:schemeClr val="dk2"/>
              </a:buClr>
              <a:buSzPct val="100000"/>
              <a:buFont typeface="Nunito"/>
              <a:buChar char="●"/>
              <a:defRPr sz="1100">
                <a:solidFill>
                  <a:schemeClr val="dk2"/>
                </a:solidFill>
                <a:latin typeface="Nunito"/>
                <a:ea typeface="Nunito"/>
                <a:cs typeface="Nunito"/>
                <a:sym typeface="Nunito"/>
              </a:defRPr>
            </a:lvl4pPr>
            <a:lvl5pPr lvl="4">
              <a:lnSpc>
                <a:spcPct val="115000"/>
              </a:lnSpc>
              <a:spcBef>
                <a:spcPts val="0"/>
              </a:spcBef>
              <a:spcAft>
                <a:spcPts val="1600"/>
              </a:spcAft>
              <a:buClr>
                <a:schemeClr val="dk2"/>
              </a:buClr>
              <a:buSzPct val="100000"/>
              <a:buFont typeface="Nunito"/>
              <a:buChar char="○"/>
              <a:defRPr sz="1100">
                <a:solidFill>
                  <a:schemeClr val="dk2"/>
                </a:solidFill>
                <a:latin typeface="Nunito"/>
                <a:ea typeface="Nunito"/>
                <a:cs typeface="Nunito"/>
                <a:sym typeface="Nunito"/>
              </a:defRPr>
            </a:lvl5pPr>
            <a:lvl6pPr lvl="5">
              <a:lnSpc>
                <a:spcPct val="115000"/>
              </a:lnSpc>
              <a:spcBef>
                <a:spcPts val="0"/>
              </a:spcBef>
              <a:spcAft>
                <a:spcPts val="1600"/>
              </a:spcAft>
              <a:buClr>
                <a:schemeClr val="dk2"/>
              </a:buClr>
              <a:buSzPct val="100000"/>
              <a:buFont typeface="Nunito"/>
              <a:buChar char="■"/>
              <a:defRPr sz="1100">
                <a:solidFill>
                  <a:schemeClr val="dk2"/>
                </a:solidFill>
                <a:latin typeface="Nunito"/>
                <a:ea typeface="Nunito"/>
                <a:cs typeface="Nunito"/>
                <a:sym typeface="Nunito"/>
              </a:defRPr>
            </a:lvl6pPr>
            <a:lvl7pPr lvl="6">
              <a:lnSpc>
                <a:spcPct val="115000"/>
              </a:lnSpc>
              <a:spcBef>
                <a:spcPts val="0"/>
              </a:spcBef>
              <a:spcAft>
                <a:spcPts val="1600"/>
              </a:spcAft>
              <a:buClr>
                <a:schemeClr val="dk2"/>
              </a:buClr>
              <a:buSzPct val="100000"/>
              <a:buFont typeface="Nunito"/>
              <a:buChar char="●"/>
              <a:defRPr sz="1100">
                <a:solidFill>
                  <a:schemeClr val="dk2"/>
                </a:solidFill>
                <a:latin typeface="Nunito"/>
                <a:ea typeface="Nunito"/>
                <a:cs typeface="Nunito"/>
                <a:sym typeface="Nunito"/>
              </a:defRPr>
            </a:lvl7pPr>
            <a:lvl8pPr lvl="7">
              <a:lnSpc>
                <a:spcPct val="115000"/>
              </a:lnSpc>
              <a:spcBef>
                <a:spcPts val="0"/>
              </a:spcBef>
              <a:spcAft>
                <a:spcPts val="1600"/>
              </a:spcAft>
              <a:buClr>
                <a:schemeClr val="dk2"/>
              </a:buClr>
              <a:buSzPct val="100000"/>
              <a:buFont typeface="Nunito"/>
              <a:buChar char="○"/>
              <a:defRPr sz="1100">
                <a:solidFill>
                  <a:schemeClr val="dk2"/>
                </a:solidFill>
                <a:latin typeface="Nunito"/>
                <a:ea typeface="Nunito"/>
                <a:cs typeface="Nunito"/>
                <a:sym typeface="Nunito"/>
              </a:defRPr>
            </a:lvl8pPr>
            <a:lvl9pPr lvl="8">
              <a:lnSpc>
                <a:spcPct val="115000"/>
              </a:lnSpc>
              <a:spcBef>
                <a:spcPts val="0"/>
              </a:spcBef>
              <a:spcAft>
                <a:spcPts val="1600"/>
              </a:spcAft>
              <a:buClr>
                <a:schemeClr val="dk2"/>
              </a:buClr>
              <a:buSzPct val="100000"/>
              <a:buFont typeface="Nunito"/>
              <a:buChar char="■"/>
              <a:defRPr sz="1100">
                <a:solidFill>
                  <a:schemeClr val="dk2"/>
                </a:solidFill>
                <a:latin typeface="Nunito"/>
                <a:ea typeface="Nunito"/>
                <a:cs typeface="Nunito"/>
                <a:sym typeface="Nunito"/>
              </a:defRPr>
            </a:lvl9pPr>
          </a:lstStyle>
          <a:p/>
        </p:txBody>
      </p:sp>
      <p:sp>
        <p:nvSpPr>
          <p:cNvPr id="8" name="Shape 8"/>
          <p:cNvSpPr txBox="1"/>
          <p:nvPr>
            <p:ph idx="12" type="sldNum"/>
          </p:nvPr>
        </p:nvSpPr>
        <p:spPr>
          <a:xfrm>
            <a:off x="8451046" y="4736976"/>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fi" sz="900">
                <a:solidFill>
                  <a:schemeClr val="dk2"/>
                </a:solidFill>
                <a:latin typeface="Nunito"/>
                <a:ea typeface="Nunito"/>
                <a:cs typeface="Nunito"/>
                <a:sym typeface="Nuni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Shape 277"/>
          <p:cNvSpPr txBox="1"/>
          <p:nvPr>
            <p:ph type="ctrTitle"/>
          </p:nvPr>
        </p:nvSpPr>
        <p:spPr>
          <a:xfrm>
            <a:off x="824000" y="1613813"/>
            <a:ext cx="4255500" cy="1872900"/>
          </a:xfrm>
          <a:prstGeom prst="rect">
            <a:avLst/>
          </a:prstGeom>
        </p:spPr>
        <p:txBody>
          <a:bodyPr anchorCtr="0" anchor="ctr" bIns="91425" lIns="91425" rIns="91425" wrap="square" tIns="91425">
            <a:noAutofit/>
          </a:bodyPr>
          <a:lstStyle/>
          <a:p>
            <a:pPr lvl="0" rtl="0">
              <a:lnSpc>
                <a:spcPct val="115000"/>
              </a:lnSpc>
              <a:spcBef>
                <a:spcPts val="500"/>
              </a:spcBef>
              <a:spcAft>
                <a:spcPts val="1400"/>
              </a:spcAft>
              <a:buNone/>
            </a:pPr>
            <a:r>
              <a:rPr b="0" lang="fi" sz="1800">
                <a:solidFill>
                  <a:srgbClr val="000000"/>
                </a:solidFill>
                <a:latin typeface="Calibri"/>
                <a:ea typeface="Calibri"/>
                <a:cs typeface="Calibri"/>
                <a:sym typeface="Calibri"/>
              </a:rPr>
              <a:t>2.4. Kirkkotaide ja taide uskonnoissa</a:t>
            </a:r>
          </a:p>
          <a:p>
            <a:pPr lvl="0">
              <a:spcBef>
                <a:spcPts val="0"/>
              </a:spcBef>
              <a:buNone/>
            </a:pPr>
            <a:r>
              <a:t/>
            </a:r>
            <a:endParaRPr/>
          </a:p>
        </p:txBody>
      </p:sp>
      <p:sp>
        <p:nvSpPr>
          <p:cNvPr id="278" name="Shape 278"/>
          <p:cNvSpPr txBox="1"/>
          <p:nvPr>
            <p:ph idx="1" type="subTitle"/>
          </p:nvPr>
        </p:nvSpPr>
        <p:spPr>
          <a:xfrm>
            <a:off x="824000" y="3596300"/>
            <a:ext cx="4255500" cy="6954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7" name="Shape 337"/>
        <p:cNvGrpSpPr/>
        <p:nvPr/>
      </p:nvGrpSpPr>
      <p:grpSpPr>
        <a:xfrm>
          <a:off x="0" y="0"/>
          <a:ext cx="0" cy="0"/>
          <a:chOff x="0" y="0"/>
          <a:chExt cx="0" cy="0"/>
        </a:xfrm>
      </p:grpSpPr>
      <p:sp>
        <p:nvSpPr>
          <p:cNvPr id="338" name="Shape 338"/>
          <p:cNvSpPr txBox="1"/>
          <p:nvPr>
            <p:ph type="title"/>
          </p:nvPr>
        </p:nvSpPr>
        <p:spPr>
          <a:xfrm>
            <a:off x="1303800" y="598575"/>
            <a:ext cx="7030500" cy="999300"/>
          </a:xfrm>
          <a:prstGeom prst="rect">
            <a:avLst/>
          </a:prstGeom>
        </p:spPr>
        <p:txBody>
          <a:bodyPr anchorCtr="0" anchor="t" bIns="91425" lIns="91425" rIns="91425" wrap="square" tIns="91425">
            <a:noAutofit/>
          </a:bodyPr>
          <a:lstStyle/>
          <a:p>
            <a:pPr lvl="0">
              <a:spcBef>
                <a:spcPts val="0"/>
              </a:spcBef>
              <a:buNone/>
            </a:pPr>
            <a:r>
              <a:t/>
            </a:r>
            <a:endParaRPr/>
          </a:p>
        </p:txBody>
      </p:sp>
      <p:sp>
        <p:nvSpPr>
          <p:cNvPr id="339" name="Shape 339"/>
          <p:cNvSpPr txBox="1"/>
          <p:nvPr>
            <p:ph idx="1" type="body"/>
          </p:nvPr>
        </p:nvSpPr>
        <p:spPr>
          <a:xfrm>
            <a:off x="1303800" y="702525"/>
            <a:ext cx="7030500" cy="3829200"/>
          </a:xfrm>
          <a:prstGeom prst="rect">
            <a:avLst/>
          </a:prstGeom>
        </p:spPr>
        <p:txBody>
          <a:bodyPr anchorCtr="0" anchor="t" bIns="91425" lIns="91425" rIns="91425" wrap="square" tIns="91425">
            <a:noAutofit/>
          </a:bodyPr>
          <a:lstStyle/>
          <a:p>
            <a:pPr indent="-342900" lvl="0" marL="457200" rtl="0">
              <a:spcBef>
                <a:spcPts val="0"/>
              </a:spcBef>
              <a:buSzPct val="100000"/>
              <a:buChar char="-"/>
            </a:pPr>
            <a:r>
              <a:rPr lang="fi" sz="1800"/>
              <a:t>Suosittuja islamilaisia kuva-aiheita ovat: Fatiman käsi (Profeetta Muhammedin tyttären pystyyn nostettu kämmen suojaa pahalta), Kaaba (islamin keskus), Medinan moskeija (johon Muhammed on haudattu), Muhammedin myyttinen ratsu Buraq (jolla hän lensi taivaaseen), Profeetan sandaali (jolla uskotaan olevan parantava merkitys). </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Shape 344"/>
          <p:cNvSpPr txBox="1"/>
          <p:nvPr>
            <p:ph type="title"/>
          </p:nvPr>
        </p:nvSpPr>
        <p:spPr>
          <a:xfrm>
            <a:off x="1232550" y="242300"/>
            <a:ext cx="7030500" cy="999300"/>
          </a:xfrm>
          <a:prstGeom prst="rect">
            <a:avLst/>
          </a:prstGeom>
        </p:spPr>
        <p:txBody>
          <a:bodyPr anchorCtr="0" anchor="t" bIns="91425" lIns="91425" rIns="91425" wrap="square" tIns="91425">
            <a:noAutofit/>
          </a:bodyPr>
          <a:lstStyle/>
          <a:p>
            <a:pPr lvl="0" rtl="0">
              <a:lnSpc>
                <a:spcPct val="115000"/>
              </a:lnSpc>
              <a:spcBef>
                <a:spcPts val="0"/>
              </a:spcBef>
              <a:spcAft>
                <a:spcPts val="1600"/>
              </a:spcAft>
              <a:buNone/>
            </a:pPr>
            <a:r>
              <a:rPr lang="fi" sz="2000">
                <a:solidFill>
                  <a:srgbClr val="000000"/>
                </a:solidFill>
                <a:latin typeface="Calibri"/>
                <a:ea typeface="Calibri"/>
                <a:cs typeface="Calibri"/>
                <a:sym typeface="Calibri"/>
              </a:rPr>
              <a:t>Taide hindulaisuudessa</a:t>
            </a:r>
          </a:p>
        </p:txBody>
      </p:sp>
      <p:sp>
        <p:nvSpPr>
          <p:cNvPr id="345" name="Shape 345"/>
          <p:cNvSpPr txBox="1"/>
          <p:nvPr>
            <p:ph idx="1" type="body"/>
          </p:nvPr>
        </p:nvSpPr>
        <p:spPr>
          <a:xfrm>
            <a:off x="1232550" y="700650"/>
            <a:ext cx="7030500" cy="3843000"/>
          </a:xfrm>
          <a:prstGeom prst="rect">
            <a:avLst/>
          </a:prstGeom>
        </p:spPr>
        <p:txBody>
          <a:bodyPr anchorCtr="0" anchor="t" bIns="91425" lIns="91425" rIns="91425" wrap="square" tIns="91425">
            <a:noAutofit/>
          </a:bodyPr>
          <a:lstStyle/>
          <a:p>
            <a:pPr indent="-342900" lvl="0" marL="457200" rtl="0">
              <a:spcBef>
                <a:spcPts val="0"/>
              </a:spcBef>
              <a:buSzPct val="100000"/>
              <a:buChar char="-"/>
            </a:pPr>
            <a:r>
              <a:rPr lang="fi" sz="1800"/>
              <a:t>Laulu, resitaatio, musiikki, tanssi ja mantra</a:t>
            </a:r>
          </a:p>
          <a:p>
            <a:pPr indent="-342900" lvl="0" marL="457200" rtl="0">
              <a:spcBef>
                <a:spcPts val="0"/>
              </a:spcBef>
              <a:buSzPct val="100000"/>
              <a:buChar char="-"/>
            </a:pPr>
            <a:r>
              <a:rPr lang="fi" sz="1800"/>
              <a:t>Uskonnollisten tanssien aiheet ovat usein jumaltarut, tanssi täynnä symboliikkaa</a:t>
            </a:r>
          </a:p>
          <a:p>
            <a:pPr indent="-342900" lvl="0" marL="457200" rtl="0">
              <a:spcBef>
                <a:spcPts val="0"/>
              </a:spcBef>
              <a:buSzPct val="100000"/>
              <a:buChar char="-"/>
            </a:pPr>
            <a:r>
              <a:rPr lang="fi" sz="1800"/>
              <a:t>Temppeliarkkitehtuuri rikasta, alueelliset erot ovat suuret</a:t>
            </a:r>
          </a:p>
          <a:p>
            <a:pPr indent="-342900" lvl="0" marL="457200" rtl="0">
              <a:spcBef>
                <a:spcPts val="0"/>
              </a:spcBef>
              <a:buSzPct val="100000"/>
              <a:buChar char="-"/>
            </a:pPr>
            <a:r>
              <a:rPr lang="fi" sz="1800"/>
              <a:t>Jumalan kohtaamisen paikka, yksilö ja yhteinen </a:t>
            </a:r>
            <a:r>
              <a:rPr i="1" lang="fi" sz="1800"/>
              <a:t>puja</a:t>
            </a:r>
            <a:r>
              <a:rPr lang="fi" sz="1800"/>
              <a:t>, </a:t>
            </a:r>
            <a:r>
              <a:rPr i="1" lang="fi" sz="1800"/>
              <a:t>prasad</a:t>
            </a:r>
            <a:r>
              <a:rPr lang="fi" sz="1800"/>
              <a:t> ja pappien siunaus</a:t>
            </a:r>
          </a:p>
          <a:p>
            <a:pPr indent="-342900" lvl="0" marL="457200" rtl="0">
              <a:spcBef>
                <a:spcPts val="0"/>
              </a:spcBef>
              <a:buSzPct val="100000"/>
              <a:buChar char="-"/>
            </a:pPr>
            <a:r>
              <a:rPr lang="fi" sz="1800"/>
              <a:t>Jumalan kuva tai patsaat palvonnan “kohteena”</a:t>
            </a:r>
          </a:p>
          <a:p>
            <a:pPr indent="-342900" lvl="0" marL="457200" rtl="0">
              <a:spcBef>
                <a:spcPts val="0"/>
              </a:spcBef>
              <a:buSzPct val="100000"/>
              <a:buChar char="-"/>
            </a:pPr>
            <a:r>
              <a:rPr lang="fi" sz="1800"/>
              <a:t>Valtavan rikas taide ja symboliikka käytössä, myös elokuvat ja tv-sarjat</a:t>
            </a:r>
          </a:p>
          <a:p>
            <a:pPr lvl="0">
              <a:spcBef>
                <a:spcPts val="0"/>
              </a:spcBef>
              <a:buNone/>
            </a:pPr>
            <a:r>
              <a:t/>
            </a:r>
            <a:endParaRPr sz="1800"/>
          </a:p>
        </p:txBody>
      </p:sp>
      <p:pic>
        <p:nvPicPr>
          <p:cNvPr id="346" name="Shape 346"/>
          <p:cNvPicPr preferRelativeResize="0"/>
          <p:nvPr/>
        </p:nvPicPr>
        <p:blipFill>
          <a:blip r:embed="rId3">
            <a:alphaModFix/>
          </a:blip>
          <a:stretch>
            <a:fillRect/>
          </a:stretch>
        </p:blipFill>
        <p:spPr>
          <a:xfrm>
            <a:off x="68875" y="3595425"/>
            <a:ext cx="1750175" cy="1460375"/>
          </a:xfrm>
          <a:prstGeom prst="rect">
            <a:avLst/>
          </a:prstGeom>
          <a:noFill/>
          <a:ln>
            <a:noFill/>
          </a:ln>
        </p:spPr>
      </p:pic>
      <p:pic>
        <p:nvPicPr>
          <p:cNvPr id="347" name="Shape 347"/>
          <p:cNvPicPr preferRelativeResize="0"/>
          <p:nvPr/>
        </p:nvPicPr>
        <p:blipFill>
          <a:blip r:embed="rId4">
            <a:alphaModFix/>
          </a:blip>
          <a:stretch>
            <a:fillRect/>
          </a:stretch>
        </p:blipFill>
        <p:spPr>
          <a:xfrm>
            <a:off x="3337000" y="3288700"/>
            <a:ext cx="1580200" cy="1767100"/>
          </a:xfrm>
          <a:prstGeom prst="rect">
            <a:avLst/>
          </a:prstGeom>
          <a:noFill/>
          <a:ln>
            <a:noFill/>
          </a:ln>
        </p:spPr>
      </p:pic>
      <p:pic>
        <p:nvPicPr>
          <p:cNvPr id="348" name="Shape 348"/>
          <p:cNvPicPr preferRelativeResize="0"/>
          <p:nvPr/>
        </p:nvPicPr>
        <p:blipFill>
          <a:blip r:embed="rId5">
            <a:alphaModFix/>
          </a:blip>
          <a:stretch>
            <a:fillRect/>
          </a:stretch>
        </p:blipFill>
        <p:spPr>
          <a:xfrm>
            <a:off x="6317675" y="3343725"/>
            <a:ext cx="1364200" cy="1712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xEl>
                                              <p:pRg end="0" st="0"/>
                                            </p:txEl>
                                          </p:spTgt>
                                        </p:tgtEl>
                                        <p:attrNameLst>
                                          <p:attrName>style.visibility</p:attrName>
                                        </p:attrNameLst>
                                      </p:cBhvr>
                                      <p:to>
                                        <p:strVal val="visible"/>
                                      </p:to>
                                    </p:set>
                                    <p:animEffect filter="fade" transition="in">
                                      <p:cBhvr>
                                        <p:cTn dur="1000"/>
                                        <p:tgtEl>
                                          <p:spTgt spid="34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xEl>
                                              <p:pRg end="1" st="1"/>
                                            </p:txEl>
                                          </p:spTgt>
                                        </p:tgtEl>
                                        <p:attrNameLst>
                                          <p:attrName>style.visibility</p:attrName>
                                        </p:attrNameLst>
                                      </p:cBhvr>
                                      <p:to>
                                        <p:strVal val="visible"/>
                                      </p:to>
                                    </p:set>
                                    <p:animEffect filter="fade" transition="in">
                                      <p:cBhvr>
                                        <p:cTn dur="1000"/>
                                        <p:tgtEl>
                                          <p:spTgt spid="34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xEl>
                                              <p:pRg end="2" st="2"/>
                                            </p:txEl>
                                          </p:spTgt>
                                        </p:tgtEl>
                                        <p:attrNameLst>
                                          <p:attrName>style.visibility</p:attrName>
                                        </p:attrNameLst>
                                      </p:cBhvr>
                                      <p:to>
                                        <p:strVal val="visible"/>
                                      </p:to>
                                    </p:set>
                                    <p:animEffect filter="fade" transition="in">
                                      <p:cBhvr>
                                        <p:cTn dur="1000"/>
                                        <p:tgtEl>
                                          <p:spTgt spid="34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xEl>
                                              <p:pRg end="3" st="3"/>
                                            </p:txEl>
                                          </p:spTgt>
                                        </p:tgtEl>
                                        <p:attrNameLst>
                                          <p:attrName>style.visibility</p:attrName>
                                        </p:attrNameLst>
                                      </p:cBhvr>
                                      <p:to>
                                        <p:strVal val="visible"/>
                                      </p:to>
                                    </p:set>
                                    <p:animEffect filter="fade" transition="in">
                                      <p:cBhvr>
                                        <p:cTn dur="1000"/>
                                        <p:tgtEl>
                                          <p:spTgt spid="34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xEl>
                                              <p:pRg end="4" st="4"/>
                                            </p:txEl>
                                          </p:spTgt>
                                        </p:tgtEl>
                                        <p:attrNameLst>
                                          <p:attrName>style.visibility</p:attrName>
                                        </p:attrNameLst>
                                      </p:cBhvr>
                                      <p:to>
                                        <p:strVal val="visible"/>
                                      </p:to>
                                    </p:set>
                                    <p:animEffect filter="fade" transition="in">
                                      <p:cBhvr>
                                        <p:cTn dur="1000"/>
                                        <p:tgtEl>
                                          <p:spTgt spid="34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xEl>
                                              <p:pRg end="5" st="5"/>
                                            </p:txEl>
                                          </p:spTgt>
                                        </p:tgtEl>
                                        <p:attrNameLst>
                                          <p:attrName>style.visibility</p:attrName>
                                        </p:attrNameLst>
                                      </p:cBhvr>
                                      <p:to>
                                        <p:strVal val="visible"/>
                                      </p:to>
                                    </p:set>
                                    <p:animEffect filter="fade" transition="in">
                                      <p:cBhvr>
                                        <p:cTn dur="1000"/>
                                        <p:tgtEl>
                                          <p:spTgt spid="34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xEl>
                                              <p:pRg end="6" st="6"/>
                                            </p:txEl>
                                          </p:spTgt>
                                        </p:tgtEl>
                                        <p:attrNameLst>
                                          <p:attrName>style.visibility</p:attrName>
                                        </p:attrNameLst>
                                      </p:cBhvr>
                                      <p:to>
                                        <p:strVal val="visible"/>
                                      </p:to>
                                    </p:set>
                                    <p:animEffect filter="fade" transition="in">
                                      <p:cBhvr>
                                        <p:cTn dur="1000"/>
                                        <p:tgtEl>
                                          <p:spTgt spid="345">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2" name="Shape 352"/>
        <p:cNvGrpSpPr/>
        <p:nvPr/>
      </p:nvGrpSpPr>
      <p:grpSpPr>
        <a:xfrm>
          <a:off x="0" y="0"/>
          <a:ext cx="0" cy="0"/>
          <a:chOff x="0" y="0"/>
          <a:chExt cx="0" cy="0"/>
        </a:xfrm>
      </p:grpSpPr>
      <p:sp>
        <p:nvSpPr>
          <p:cNvPr id="353" name="Shape 353"/>
          <p:cNvSpPr txBox="1"/>
          <p:nvPr>
            <p:ph type="title"/>
          </p:nvPr>
        </p:nvSpPr>
        <p:spPr>
          <a:xfrm>
            <a:off x="1303800" y="598575"/>
            <a:ext cx="7030500" cy="999300"/>
          </a:xfrm>
          <a:prstGeom prst="rect">
            <a:avLst/>
          </a:prstGeom>
        </p:spPr>
        <p:txBody>
          <a:bodyPr anchorCtr="0" anchor="t" bIns="91425" lIns="91425" rIns="91425" wrap="square" tIns="91425">
            <a:noAutofit/>
          </a:bodyPr>
          <a:lstStyle/>
          <a:p>
            <a:pPr lvl="0">
              <a:spcBef>
                <a:spcPts val="0"/>
              </a:spcBef>
              <a:buNone/>
            </a:pPr>
            <a:r>
              <a:t/>
            </a:r>
            <a:endParaRPr/>
          </a:p>
        </p:txBody>
      </p:sp>
      <p:sp>
        <p:nvSpPr>
          <p:cNvPr id="354" name="Shape 354"/>
          <p:cNvSpPr txBox="1"/>
          <p:nvPr>
            <p:ph idx="1" type="body"/>
          </p:nvPr>
        </p:nvSpPr>
        <p:spPr>
          <a:xfrm>
            <a:off x="225800" y="426525"/>
            <a:ext cx="8108400" cy="4105200"/>
          </a:xfrm>
          <a:prstGeom prst="rect">
            <a:avLst/>
          </a:prstGeom>
        </p:spPr>
        <p:txBody>
          <a:bodyPr anchorCtr="0" anchor="t" bIns="91425" lIns="91425" rIns="91425" wrap="square" tIns="91425">
            <a:noAutofit/>
          </a:bodyPr>
          <a:lstStyle/>
          <a:p>
            <a:pPr lvl="0" rtl="0">
              <a:spcBef>
                <a:spcPts val="0"/>
              </a:spcBef>
              <a:spcAft>
                <a:spcPts val="800"/>
              </a:spcAft>
              <a:buNone/>
            </a:pPr>
            <a:r>
              <a:rPr lang="fi"/>
              <a:t>1) Alttaritaulu on aina taulun muotoinen. </a:t>
            </a:r>
          </a:p>
          <a:p>
            <a:pPr lvl="0" rtl="0">
              <a:spcBef>
                <a:spcPts val="0"/>
              </a:spcBef>
              <a:spcAft>
                <a:spcPts val="800"/>
              </a:spcAft>
              <a:buNone/>
            </a:pPr>
            <a:r>
              <a:rPr lang="fi"/>
              <a:t>2) Bysantin taiteessa ikoneilla on keskeinen asema. </a:t>
            </a:r>
          </a:p>
          <a:p>
            <a:pPr lvl="0" rtl="0">
              <a:spcBef>
                <a:spcPts val="0"/>
              </a:spcBef>
              <a:spcAft>
                <a:spcPts val="800"/>
              </a:spcAft>
              <a:buNone/>
            </a:pPr>
            <a:r>
              <a:rPr lang="fi"/>
              <a:t>3) Renessanssi taiteen keskiössä on Michelangelo ja Firenze. </a:t>
            </a:r>
          </a:p>
          <a:p>
            <a:pPr lvl="0" rtl="0">
              <a:spcBef>
                <a:spcPts val="0"/>
              </a:spcBef>
              <a:spcAft>
                <a:spcPts val="800"/>
              </a:spcAft>
              <a:buNone/>
            </a:pPr>
            <a:r>
              <a:rPr lang="fi"/>
              <a:t>4) Pariisin Notre Dame edustaa modernia arkkitehtuuria parhaimmillaan. </a:t>
            </a:r>
          </a:p>
          <a:p>
            <a:pPr lvl="0" rtl="0">
              <a:spcBef>
                <a:spcPts val="0"/>
              </a:spcBef>
              <a:spcAft>
                <a:spcPts val="800"/>
              </a:spcAft>
              <a:buNone/>
            </a:pPr>
            <a:r>
              <a:rPr lang="fi"/>
              <a:t>5) Pablo Picasso oli perustamassa kubismia. </a:t>
            </a:r>
          </a:p>
          <a:p>
            <a:pPr lvl="0" rtl="0">
              <a:spcBef>
                <a:spcPts val="0"/>
              </a:spcBef>
              <a:spcAft>
                <a:spcPts val="800"/>
              </a:spcAft>
              <a:buNone/>
            </a:pPr>
            <a:r>
              <a:rPr lang="fi"/>
              <a:t>6) Dali maalasi myös kristillisaiheisia teoksia. </a:t>
            </a:r>
          </a:p>
          <a:p>
            <a:pPr lvl="0" rtl="0">
              <a:spcBef>
                <a:spcPts val="0"/>
              </a:spcBef>
              <a:spcAft>
                <a:spcPts val="800"/>
              </a:spcAft>
              <a:buNone/>
            </a:pPr>
            <a:r>
              <a:rPr lang="fi"/>
              <a:t>7) Goottilaiset lasimaalaukset välittivät Raamatun tapahtumia mm. lukutaidottomille. </a:t>
            </a:r>
          </a:p>
          <a:p>
            <a:pPr lvl="0" rtl="0">
              <a:spcBef>
                <a:spcPts val="0"/>
              </a:spcBef>
              <a:spcAft>
                <a:spcPts val="800"/>
              </a:spcAft>
              <a:buNone/>
            </a:pPr>
            <a:r>
              <a:rPr lang="fi"/>
              <a:t>8) Taidemaalarit eivät ole olleet kovinkaan kiinnostuneita Raamatun aihepiirien kuvaamisesta. </a:t>
            </a:r>
          </a:p>
          <a:p>
            <a:pPr lvl="0" rtl="0">
              <a:spcBef>
                <a:spcPts val="0"/>
              </a:spcBef>
              <a:spcAft>
                <a:spcPts val="800"/>
              </a:spcAft>
              <a:buNone/>
            </a:pPr>
            <a:r>
              <a:rPr lang="fi"/>
              <a:t>9) Kristillisen mosaiikkitaiteen mestariteos on Kreikassa Dafnen kirkossa sijaitseva Kristus Pantokrator.</a:t>
            </a:r>
          </a:p>
          <a:p>
            <a:pPr lvl="0" rtl="0">
              <a:spcBef>
                <a:spcPts val="0"/>
              </a:spcBef>
              <a:spcAft>
                <a:spcPts val="800"/>
              </a:spcAft>
              <a:buNone/>
            </a:pPr>
            <a:r>
              <a:rPr lang="fi"/>
              <a:t>10)  Kirkkotaide on kirkossa tehtyä ja tuotettua taidetta. </a:t>
            </a:r>
          </a:p>
          <a:p>
            <a:pPr lvl="0">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Shape 283"/>
          <p:cNvSpPr txBox="1"/>
          <p:nvPr>
            <p:ph type="title"/>
          </p:nvPr>
        </p:nvSpPr>
        <p:spPr>
          <a:xfrm>
            <a:off x="1303800" y="598575"/>
            <a:ext cx="7030500" cy="999300"/>
          </a:xfrm>
          <a:prstGeom prst="rect">
            <a:avLst/>
          </a:prstGeom>
        </p:spPr>
        <p:txBody>
          <a:bodyPr anchorCtr="0" anchor="t" bIns="91425" lIns="91425" rIns="91425" wrap="square" tIns="91425">
            <a:noAutofit/>
          </a:bodyPr>
          <a:lstStyle/>
          <a:p>
            <a:pPr lvl="0">
              <a:spcBef>
                <a:spcPts val="0"/>
              </a:spcBef>
              <a:buNone/>
            </a:pPr>
            <a:r>
              <a:t/>
            </a:r>
            <a:endParaRPr/>
          </a:p>
        </p:txBody>
      </p:sp>
      <p:sp>
        <p:nvSpPr>
          <p:cNvPr id="284" name="Shape 284"/>
          <p:cNvSpPr txBox="1"/>
          <p:nvPr>
            <p:ph idx="1" type="body"/>
          </p:nvPr>
        </p:nvSpPr>
        <p:spPr>
          <a:xfrm>
            <a:off x="301075" y="225800"/>
            <a:ext cx="8033100" cy="4305600"/>
          </a:xfrm>
          <a:prstGeom prst="rect">
            <a:avLst/>
          </a:prstGeom>
        </p:spPr>
        <p:txBody>
          <a:bodyPr anchorCtr="0" anchor="t" bIns="91425" lIns="91425" rIns="91425" wrap="square" tIns="91425">
            <a:noAutofit/>
          </a:bodyPr>
          <a:lstStyle/>
          <a:p>
            <a:pPr lvl="0" rtl="0">
              <a:spcBef>
                <a:spcPts val="500"/>
              </a:spcBef>
              <a:spcAft>
                <a:spcPts val="1400"/>
              </a:spcAft>
              <a:buNone/>
            </a:pPr>
            <a:r>
              <a:rPr lang="fi" sz="1800">
                <a:solidFill>
                  <a:srgbClr val="000000"/>
                </a:solidFill>
                <a:latin typeface="Calibri"/>
                <a:ea typeface="Calibri"/>
                <a:cs typeface="Calibri"/>
                <a:sym typeface="Calibri"/>
              </a:rPr>
              <a:t>Kirkkotaide: kirkolliseen arkkitehtuuriin ja jumalanpalveluselämään liittyvää taidetta</a:t>
            </a:r>
          </a:p>
          <a:p>
            <a:pPr lvl="0" rtl="0">
              <a:spcBef>
                <a:spcPts val="500"/>
              </a:spcBef>
              <a:spcAft>
                <a:spcPts val="1400"/>
              </a:spcAft>
              <a:buNone/>
            </a:pPr>
            <a:r>
              <a:rPr lang="fi" sz="1800">
                <a:solidFill>
                  <a:srgbClr val="000000"/>
                </a:solidFill>
                <a:latin typeface="Calibri"/>
                <a:ea typeface="Calibri"/>
                <a:cs typeface="Calibri"/>
                <a:sym typeface="Calibri"/>
              </a:rPr>
              <a:t>Alttaritaulut, yleistyivät 1700 – 1800 –luvuilla</a:t>
            </a:r>
          </a:p>
          <a:p>
            <a:pPr lvl="0" rtl="0">
              <a:spcBef>
                <a:spcPts val="500"/>
              </a:spcBef>
              <a:spcAft>
                <a:spcPts val="1400"/>
              </a:spcAft>
              <a:buNone/>
            </a:pPr>
            <a:r>
              <a:rPr lang="fi" sz="1800">
                <a:solidFill>
                  <a:srgbClr val="000000"/>
                </a:solidFill>
                <a:latin typeface="Calibri"/>
                <a:ea typeface="Calibri"/>
                <a:cs typeface="Calibri"/>
                <a:sym typeface="Calibri"/>
              </a:rPr>
              <a:t>Kuvanveistotaide, kirkollinen käsityö</a:t>
            </a:r>
            <a:r>
              <a:rPr lang="fi" sz="1800">
                <a:solidFill>
                  <a:srgbClr val="000000"/>
                </a:solidFill>
                <a:latin typeface="Arial"/>
                <a:ea typeface="Arial"/>
                <a:cs typeface="Arial"/>
                <a:sym typeface="Arial"/>
              </a:rPr>
              <a:t>                  	</a:t>
            </a:r>
          </a:p>
          <a:p>
            <a:pPr lvl="0" rtl="0">
              <a:spcBef>
                <a:spcPts val="500"/>
              </a:spcBef>
              <a:spcAft>
                <a:spcPts val="1400"/>
              </a:spcAft>
              <a:buNone/>
            </a:pPr>
            <a:r>
              <a:rPr lang="fi" sz="1800">
                <a:solidFill>
                  <a:srgbClr val="000000"/>
                </a:solidFill>
                <a:latin typeface="Calibri"/>
                <a:ea typeface="Calibri"/>
                <a:cs typeface="Calibri"/>
                <a:sym typeface="Calibri"/>
              </a:rPr>
              <a:t>Bysantin kirkkotaiteessa ikonit ja ikonostaasit</a:t>
            </a:r>
            <a:r>
              <a:rPr lang="fi" sz="1800">
                <a:solidFill>
                  <a:srgbClr val="000000"/>
                </a:solidFill>
                <a:latin typeface="Arial"/>
                <a:ea typeface="Arial"/>
                <a:cs typeface="Arial"/>
                <a:sym typeface="Arial"/>
              </a:rPr>
              <a:t>     	  	</a:t>
            </a:r>
          </a:p>
          <a:p>
            <a:pPr lvl="0" rtl="0">
              <a:spcBef>
                <a:spcPts val="500"/>
              </a:spcBef>
              <a:spcAft>
                <a:spcPts val="1400"/>
              </a:spcAft>
              <a:buNone/>
            </a:pPr>
            <a:r>
              <a:rPr lang="fi" sz="1800">
                <a:solidFill>
                  <a:srgbClr val="000000"/>
                </a:solidFill>
                <a:latin typeface="Calibri"/>
                <a:ea typeface="Calibri"/>
                <a:cs typeface="Calibri"/>
                <a:sym typeface="Calibri"/>
              </a:rPr>
              <a:t>Katolinen pyhimyskulttuuri toi alttari – ja pyhimyskaapit</a:t>
            </a:r>
            <a:r>
              <a:rPr lang="fi" sz="1800">
                <a:solidFill>
                  <a:srgbClr val="000000"/>
                </a:solidFill>
                <a:latin typeface="Arial"/>
                <a:ea typeface="Arial"/>
                <a:cs typeface="Arial"/>
                <a:sym typeface="Arial"/>
              </a:rPr>
              <a:t> </a:t>
            </a:r>
          </a:p>
          <a:p>
            <a:pPr lvl="0" rtl="0">
              <a:spcBef>
                <a:spcPts val="500"/>
              </a:spcBef>
              <a:spcAft>
                <a:spcPts val="1400"/>
              </a:spcAft>
              <a:buNone/>
            </a:pPr>
            <a:r>
              <a:rPr lang="fi" sz="1800">
                <a:solidFill>
                  <a:srgbClr val="000000"/>
                </a:solidFill>
                <a:latin typeface="Calibri"/>
                <a:ea typeface="Calibri"/>
                <a:cs typeface="Calibri"/>
                <a:sym typeface="Calibri"/>
              </a:rPr>
              <a:t>Renessanssin kirkkomaalaukset, Michelangelo</a:t>
            </a:r>
            <a:r>
              <a:rPr lang="fi" sz="1800">
                <a:solidFill>
                  <a:srgbClr val="000000"/>
                </a:solidFill>
                <a:latin typeface="Arial"/>
                <a:ea typeface="Arial"/>
                <a:cs typeface="Arial"/>
                <a:sym typeface="Arial"/>
              </a:rPr>
              <a:t>    	</a:t>
            </a:r>
            <a:r>
              <a:rPr lang="fi" sz="1400">
                <a:solidFill>
                  <a:srgbClr val="000000"/>
                </a:solidFill>
                <a:latin typeface="Arial"/>
                <a:ea typeface="Arial"/>
                <a:cs typeface="Arial"/>
                <a:sym typeface="Arial"/>
              </a:rPr>
              <a:t>  	</a:t>
            </a:r>
          </a:p>
          <a:p>
            <a:pPr lvl="0" rtl="0">
              <a:spcBef>
                <a:spcPts val="500"/>
              </a:spcBef>
              <a:spcAft>
                <a:spcPts val="1400"/>
              </a:spcAft>
              <a:buNone/>
            </a:pPr>
            <a:r>
              <a:t/>
            </a:r>
            <a:endParaRPr>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Shape 289"/>
          <p:cNvSpPr txBox="1"/>
          <p:nvPr>
            <p:ph type="title"/>
          </p:nvPr>
        </p:nvSpPr>
        <p:spPr>
          <a:xfrm>
            <a:off x="1303800" y="598575"/>
            <a:ext cx="7030500" cy="999300"/>
          </a:xfrm>
          <a:prstGeom prst="rect">
            <a:avLst/>
          </a:prstGeom>
        </p:spPr>
        <p:txBody>
          <a:bodyPr anchorCtr="0" anchor="t" bIns="91425" lIns="91425" rIns="91425" wrap="square" tIns="91425">
            <a:noAutofit/>
          </a:bodyPr>
          <a:lstStyle/>
          <a:p>
            <a:pPr lvl="0">
              <a:spcBef>
                <a:spcPts val="0"/>
              </a:spcBef>
              <a:buNone/>
            </a:pPr>
            <a:r>
              <a:t/>
            </a:r>
            <a:endParaRPr/>
          </a:p>
        </p:txBody>
      </p:sp>
      <p:sp>
        <p:nvSpPr>
          <p:cNvPr id="290" name="Shape 290"/>
          <p:cNvSpPr txBox="1"/>
          <p:nvPr>
            <p:ph idx="1" type="body"/>
          </p:nvPr>
        </p:nvSpPr>
        <p:spPr>
          <a:xfrm>
            <a:off x="388900" y="163075"/>
            <a:ext cx="7945500" cy="4704300"/>
          </a:xfrm>
          <a:prstGeom prst="rect">
            <a:avLst/>
          </a:prstGeom>
        </p:spPr>
        <p:txBody>
          <a:bodyPr anchorCtr="0" anchor="t" bIns="91425" lIns="91425" rIns="91425" wrap="square" tIns="91425">
            <a:noAutofit/>
          </a:bodyPr>
          <a:lstStyle/>
          <a:p>
            <a:pPr lvl="0" rtl="0">
              <a:spcBef>
                <a:spcPts val="500"/>
              </a:spcBef>
              <a:spcAft>
                <a:spcPts val="1400"/>
              </a:spcAft>
              <a:buNone/>
            </a:pPr>
            <a:r>
              <a:rPr b="1" lang="fi" sz="1800" u="sng">
                <a:solidFill>
                  <a:srgbClr val="000000"/>
                </a:solidFill>
                <a:latin typeface="Calibri"/>
                <a:ea typeface="Calibri"/>
                <a:cs typeface="Calibri"/>
                <a:sym typeface="Calibri"/>
              </a:rPr>
              <a:t>Kristillinen taide ja länsimaisen taiteen tyylisuunnat</a:t>
            </a:r>
          </a:p>
          <a:p>
            <a:pPr lvl="0" rtl="0">
              <a:spcBef>
                <a:spcPts val="500"/>
              </a:spcBef>
              <a:spcAft>
                <a:spcPts val="1400"/>
              </a:spcAft>
              <a:buNone/>
            </a:pPr>
            <a:r>
              <a:rPr lang="fi" sz="2000">
                <a:solidFill>
                  <a:srgbClr val="000000"/>
                </a:solidFill>
                <a:latin typeface="Calibri"/>
                <a:ea typeface="Calibri"/>
                <a:cs typeface="Calibri"/>
                <a:sym typeface="Calibri"/>
              </a:rPr>
              <a:t>Varhaiskristillinen taide kristillinen taide vuosina 100 – 500 jKr</a:t>
            </a:r>
          </a:p>
          <a:p>
            <a:pPr lvl="0" rtl="0">
              <a:spcBef>
                <a:spcPts val="500"/>
              </a:spcBef>
              <a:spcAft>
                <a:spcPts val="1400"/>
              </a:spcAft>
              <a:buNone/>
            </a:pPr>
            <a:r>
              <a:rPr lang="fi" sz="2000">
                <a:solidFill>
                  <a:srgbClr val="000000"/>
                </a:solidFill>
                <a:latin typeface="Calibri"/>
                <a:ea typeface="Calibri"/>
                <a:cs typeface="Calibri"/>
                <a:sym typeface="Calibri"/>
              </a:rPr>
              <a:t>Bysantin taide, Itä-Roomassa 330 – 1453</a:t>
            </a:r>
          </a:p>
          <a:p>
            <a:pPr lvl="0" rtl="0">
              <a:spcBef>
                <a:spcPts val="500"/>
              </a:spcBef>
              <a:spcAft>
                <a:spcPts val="1400"/>
              </a:spcAft>
              <a:buNone/>
            </a:pPr>
            <a:r>
              <a:rPr lang="fi" sz="2000">
                <a:solidFill>
                  <a:srgbClr val="000000"/>
                </a:solidFill>
                <a:latin typeface="Calibri"/>
                <a:ea typeface="Calibri"/>
                <a:cs typeface="Calibri"/>
                <a:sym typeface="Calibri"/>
              </a:rPr>
              <a:t>Kristillinen mosaiikkitaide, mm. Konstantinopolissa ja Ravennassa 600- 1100</a:t>
            </a:r>
          </a:p>
          <a:p>
            <a:pPr lvl="0" rtl="0">
              <a:spcBef>
                <a:spcPts val="500"/>
              </a:spcBef>
              <a:spcAft>
                <a:spcPts val="1400"/>
              </a:spcAft>
              <a:buNone/>
            </a:pPr>
            <a:r>
              <a:rPr lang="fi" sz="2000">
                <a:solidFill>
                  <a:srgbClr val="000000"/>
                </a:solidFill>
                <a:latin typeface="Calibri"/>
                <a:ea typeface="Calibri"/>
                <a:cs typeface="Calibri"/>
                <a:sym typeface="Calibri"/>
              </a:rPr>
              <a:t>Romaaninen taide, keskiajan taiteen tyylivaihe, joka edelsi gotiikkaa</a:t>
            </a:r>
          </a:p>
          <a:p>
            <a:pPr lvl="0" rtl="0">
              <a:spcBef>
                <a:spcPts val="500"/>
              </a:spcBef>
              <a:spcAft>
                <a:spcPts val="1400"/>
              </a:spcAft>
              <a:buNone/>
            </a:pPr>
            <a:r>
              <a:rPr lang="fi" sz="2000">
                <a:solidFill>
                  <a:srgbClr val="000000"/>
                </a:solidFill>
                <a:latin typeface="Calibri"/>
                <a:ea typeface="Calibri"/>
                <a:cs typeface="Calibri"/>
                <a:sym typeface="Calibri"/>
              </a:rPr>
              <a:t>Gotiikka, juuret 1140-luvun Ranskan arkkitehtuurissa</a:t>
            </a:r>
          </a:p>
          <a:p>
            <a:pPr lvl="0" rtl="0">
              <a:spcBef>
                <a:spcPts val="500"/>
              </a:spcBef>
              <a:spcAft>
                <a:spcPts val="1400"/>
              </a:spcAft>
              <a:buNone/>
            </a:pPr>
            <a:r>
              <a:t/>
            </a:r>
            <a:endParaRPr sz="2000">
              <a:solidFill>
                <a:srgbClr val="000000"/>
              </a:solidFill>
              <a:latin typeface="Calibri"/>
              <a:ea typeface="Calibri"/>
              <a:cs typeface="Calibri"/>
              <a:sym typeface="Calibri"/>
            </a:endParaRPr>
          </a:p>
          <a:p>
            <a:pPr lvl="0">
              <a:spcBef>
                <a:spcPts val="0"/>
              </a:spcBef>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Shape 295"/>
          <p:cNvSpPr txBox="1"/>
          <p:nvPr>
            <p:ph type="title"/>
          </p:nvPr>
        </p:nvSpPr>
        <p:spPr>
          <a:xfrm>
            <a:off x="1303800" y="598575"/>
            <a:ext cx="7030500" cy="999300"/>
          </a:xfrm>
          <a:prstGeom prst="rect">
            <a:avLst/>
          </a:prstGeom>
        </p:spPr>
        <p:txBody>
          <a:bodyPr anchorCtr="0" anchor="t" bIns="91425" lIns="91425" rIns="91425" wrap="square" tIns="91425">
            <a:noAutofit/>
          </a:bodyPr>
          <a:lstStyle/>
          <a:p>
            <a:pPr lvl="0">
              <a:spcBef>
                <a:spcPts val="0"/>
              </a:spcBef>
              <a:buNone/>
            </a:pPr>
            <a:r>
              <a:t/>
            </a:r>
            <a:endParaRPr/>
          </a:p>
        </p:txBody>
      </p:sp>
      <p:sp>
        <p:nvSpPr>
          <p:cNvPr id="296" name="Shape 296"/>
          <p:cNvSpPr txBox="1"/>
          <p:nvPr>
            <p:ph idx="1" type="body"/>
          </p:nvPr>
        </p:nvSpPr>
        <p:spPr>
          <a:xfrm>
            <a:off x="313625" y="598575"/>
            <a:ext cx="8020800" cy="3933000"/>
          </a:xfrm>
          <a:prstGeom prst="rect">
            <a:avLst/>
          </a:prstGeom>
        </p:spPr>
        <p:txBody>
          <a:bodyPr anchorCtr="0" anchor="t" bIns="91425" lIns="91425" rIns="91425" wrap="square" tIns="91425">
            <a:noAutofit/>
          </a:bodyPr>
          <a:lstStyle/>
          <a:p>
            <a:pPr lvl="0" rtl="0">
              <a:spcBef>
                <a:spcPts val="500"/>
              </a:spcBef>
              <a:spcAft>
                <a:spcPts val="1400"/>
              </a:spcAft>
              <a:buNone/>
            </a:pPr>
            <a:r>
              <a:rPr lang="fi" sz="2000">
                <a:solidFill>
                  <a:srgbClr val="000000"/>
                </a:solidFill>
                <a:latin typeface="Calibri"/>
                <a:ea typeface="Calibri"/>
                <a:cs typeface="Calibri"/>
                <a:sym typeface="Calibri"/>
              </a:rPr>
              <a:t>Renessanssi, 1300 – 1500, keskuksena Firenze</a:t>
            </a:r>
          </a:p>
          <a:p>
            <a:pPr lvl="0" rtl="0">
              <a:spcBef>
                <a:spcPts val="500"/>
              </a:spcBef>
              <a:spcAft>
                <a:spcPts val="1400"/>
              </a:spcAft>
              <a:buNone/>
            </a:pPr>
            <a:r>
              <a:rPr lang="fi" sz="2000">
                <a:solidFill>
                  <a:srgbClr val="000000"/>
                </a:solidFill>
                <a:latin typeface="Calibri"/>
                <a:ea typeface="Calibri"/>
                <a:cs typeface="Calibri"/>
                <a:sym typeface="Calibri"/>
              </a:rPr>
              <a:t>Barokki, 1600-luvulla, ”suureellisuus”</a:t>
            </a:r>
          </a:p>
          <a:p>
            <a:pPr lvl="0" rtl="0">
              <a:spcBef>
                <a:spcPts val="500"/>
              </a:spcBef>
              <a:spcAft>
                <a:spcPts val="1400"/>
              </a:spcAft>
              <a:buNone/>
            </a:pPr>
            <a:r>
              <a:rPr lang="fi" sz="2000">
                <a:solidFill>
                  <a:srgbClr val="000000"/>
                </a:solidFill>
                <a:latin typeface="Calibri"/>
                <a:ea typeface="Calibri"/>
                <a:cs typeface="Calibri"/>
                <a:sym typeface="Calibri"/>
              </a:rPr>
              <a:t>Rokokoo, syntyi Rankassa 1700-luvun alussa Ludwig XIV hovissa</a:t>
            </a:r>
          </a:p>
          <a:p>
            <a:pPr lvl="0" rtl="0">
              <a:spcBef>
                <a:spcPts val="500"/>
              </a:spcBef>
              <a:spcAft>
                <a:spcPts val="1400"/>
              </a:spcAft>
              <a:buNone/>
            </a:pPr>
            <a:r>
              <a:rPr lang="fi" sz="2000">
                <a:solidFill>
                  <a:srgbClr val="000000"/>
                </a:solidFill>
                <a:latin typeface="Calibri"/>
                <a:ea typeface="Calibri"/>
                <a:cs typeface="Calibri"/>
                <a:sym typeface="Calibri"/>
              </a:rPr>
              <a:t>Klassismi, hakee malleja antiikin Kreikasta ja Roomasta</a:t>
            </a:r>
          </a:p>
          <a:p>
            <a:pPr lvl="0" rtl="0">
              <a:spcBef>
                <a:spcPts val="500"/>
              </a:spcBef>
              <a:spcAft>
                <a:spcPts val="1400"/>
              </a:spcAft>
              <a:buNone/>
            </a:pPr>
            <a:r>
              <a:rPr lang="fi" sz="2000">
                <a:solidFill>
                  <a:srgbClr val="000000"/>
                </a:solidFill>
                <a:latin typeface="Calibri"/>
                <a:ea typeface="Calibri"/>
                <a:cs typeface="Calibri"/>
                <a:sym typeface="Calibri"/>
              </a:rPr>
              <a:t>(Katso myös realismi, modernismi, impressionismi, symbolismi, ekspressionismi, kubismi, dadaismi, futurismi, surrealismi)</a:t>
            </a:r>
          </a:p>
          <a:p>
            <a:pPr lvl="0">
              <a:spcBef>
                <a:spcPts val="0"/>
              </a:spcBef>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Shape 301"/>
          <p:cNvSpPr txBox="1"/>
          <p:nvPr>
            <p:ph type="title"/>
          </p:nvPr>
        </p:nvSpPr>
        <p:spPr>
          <a:xfrm>
            <a:off x="1303800" y="598575"/>
            <a:ext cx="7030500" cy="999300"/>
          </a:xfrm>
          <a:prstGeom prst="rect">
            <a:avLst/>
          </a:prstGeom>
        </p:spPr>
        <p:txBody>
          <a:bodyPr anchorCtr="0" anchor="t" bIns="91425" lIns="91425" rIns="91425" wrap="square" tIns="91425">
            <a:noAutofit/>
          </a:bodyPr>
          <a:lstStyle/>
          <a:p>
            <a:pPr lvl="0">
              <a:spcBef>
                <a:spcPts val="0"/>
              </a:spcBef>
              <a:buNone/>
            </a:pPr>
            <a:r>
              <a:rPr lang="fi"/>
              <a:t>Taide uskonnoissa</a:t>
            </a:r>
          </a:p>
        </p:txBody>
      </p:sp>
      <p:sp>
        <p:nvSpPr>
          <p:cNvPr id="302" name="Shape 302"/>
          <p:cNvSpPr txBox="1"/>
          <p:nvPr>
            <p:ph idx="1" type="body"/>
          </p:nvPr>
        </p:nvSpPr>
        <p:spPr>
          <a:xfrm>
            <a:off x="1303800" y="1129050"/>
            <a:ext cx="7030500" cy="3402600"/>
          </a:xfrm>
          <a:prstGeom prst="rect">
            <a:avLst/>
          </a:prstGeom>
        </p:spPr>
        <p:txBody>
          <a:bodyPr anchorCtr="0" anchor="t" bIns="91425" lIns="91425" rIns="91425" wrap="square" tIns="91425">
            <a:noAutofit/>
          </a:bodyPr>
          <a:lstStyle/>
          <a:p>
            <a:pPr lvl="0">
              <a:spcBef>
                <a:spcPts val="0"/>
              </a:spcBef>
              <a:buNone/>
            </a:pPr>
            <a:r>
              <a:rPr b="1" lang="fi" sz="2000">
                <a:solidFill>
                  <a:srgbClr val="000000"/>
                </a:solidFill>
                <a:latin typeface="Calibri"/>
                <a:ea typeface="Calibri"/>
                <a:cs typeface="Calibri"/>
                <a:sym typeface="Calibri"/>
              </a:rPr>
              <a:t>Buddhalaisuus</a:t>
            </a:r>
          </a:p>
          <a:p>
            <a:pPr indent="-355600" lvl="0" marL="457200" rtl="0">
              <a:spcBef>
                <a:spcPts val="0"/>
              </a:spcBef>
              <a:buClr>
                <a:srgbClr val="000000"/>
              </a:buClr>
              <a:buSzPct val="100000"/>
              <a:buFont typeface="Calibri"/>
              <a:buChar char="-"/>
            </a:pPr>
            <a:r>
              <a:rPr b="1" lang="fi" sz="2000">
                <a:solidFill>
                  <a:srgbClr val="000000"/>
                </a:solidFill>
                <a:latin typeface="Calibri"/>
                <a:ea typeface="Calibri"/>
                <a:cs typeface="Calibri"/>
                <a:sym typeface="Calibri"/>
              </a:rPr>
              <a:t>Pagodi</a:t>
            </a:r>
            <a:r>
              <a:rPr lang="fi" sz="2000">
                <a:solidFill>
                  <a:srgbClr val="000000"/>
                </a:solidFill>
                <a:latin typeface="Calibri"/>
                <a:ea typeface="Calibri"/>
                <a:cs typeface="Calibri"/>
                <a:sym typeface="Calibri"/>
              </a:rPr>
              <a:t> - tornimainen rakennelma, buddhalainen temppeli</a:t>
            </a:r>
          </a:p>
          <a:p>
            <a:pPr indent="-355600" lvl="0" marL="457200" rtl="0">
              <a:spcBef>
                <a:spcPts val="0"/>
              </a:spcBef>
              <a:buClr>
                <a:srgbClr val="000000"/>
              </a:buClr>
              <a:buSzPct val="100000"/>
              <a:buFont typeface="Calibri"/>
              <a:buChar char="-"/>
            </a:pPr>
            <a:r>
              <a:rPr b="1" lang="fi" sz="2000">
                <a:solidFill>
                  <a:srgbClr val="000000"/>
                </a:solidFill>
                <a:latin typeface="Calibri"/>
                <a:ea typeface="Calibri"/>
                <a:cs typeface="Calibri"/>
                <a:sym typeface="Calibri"/>
              </a:rPr>
              <a:t>Stupa</a:t>
            </a:r>
            <a:r>
              <a:rPr lang="fi" sz="2000">
                <a:solidFill>
                  <a:srgbClr val="000000"/>
                </a:solidFill>
                <a:latin typeface="Calibri"/>
                <a:ea typeface="Calibri"/>
                <a:cs typeface="Calibri"/>
                <a:sym typeface="Calibri"/>
              </a:rPr>
              <a:t> - muistomonumentti, sisältää pyhäinjäännöksiä. Juuret esi-buddhalaiselta ajalta</a:t>
            </a:r>
          </a:p>
          <a:p>
            <a:pPr indent="-355600" lvl="0" marL="457200" rtl="0">
              <a:spcBef>
                <a:spcPts val="0"/>
              </a:spcBef>
              <a:buClr>
                <a:srgbClr val="000000"/>
              </a:buClr>
              <a:buSzPct val="100000"/>
              <a:buFont typeface="Calibri"/>
              <a:buChar char="-"/>
            </a:pPr>
            <a:r>
              <a:rPr lang="fi" sz="2000">
                <a:solidFill>
                  <a:srgbClr val="000000"/>
                </a:solidFill>
                <a:latin typeface="Calibri"/>
                <a:ea typeface="Calibri"/>
                <a:cs typeface="Calibri"/>
                <a:sym typeface="Calibri"/>
              </a:rPr>
              <a:t>Arkkitehtuurissa usein kuvia mm. Buddhan elämästä</a:t>
            </a:r>
          </a:p>
          <a:p>
            <a:pPr indent="-355600" lvl="0" marL="457200" rtl="0">
              <a:spcBef>
                <a:spcPts val="0"/>
              </a:spcBef>
              <a:buClr>
                <a:srgbClr val="000000"/>
              </a:buClr>
              <a:buSzPct val="100000"/>
              <a:buFont typeface="Calibri"/>
              <a:buChar char="-"/>
            </a:pPr>
            <a:r>
              <a:rPr lang="fi" sz="2000">
                <a:solidFill>
                  <a:srgbClr val="000000"/>
                </a:solidFill>
                <a:latin typeface="Calibri"/>
                <a:ea typeface="Calibri"/>
                <a:cs typeface="Calibri"/>
                <a:sym typeface="Calibri"/>
              </a:rPr>
              <a:t>Pyhiinvaeltajat kiertävät rakennuksen myötäpäivään osana uskonnonharjoitustaan </a:t>
            </a:r>
          </a:p>
          <a:p>
            <a:pPr indent="-355600" lvl="0" marL="457200" rtl="0">
              <a:spcBef>
                <a:spcPts val="0"/>
              </a:spcBef>
              <a:buClr>
                <a:srgbClr val="000000"/>
              </a:buClr>
              <a:buSzPct val="100000"/>
              <a:buFont typeface="Calibri"/>
              <a:buChar char="-"/>
            </a:pPr>
            <a:r>
              <a:rPr lang="fi" sz="2000">
                <a:solidFill>
                  <a:srgbClr val="000000"/>
                </a:solidFill>
                <a:latin typeface="Calibri"/>
                <a:ea typeface="Calibri"/>
                <a:cs typeface="Calibri"/>
                <a:sym typeface="Calibri"/>
              </a:rPr>
              <a:t>rukousliput, rukousnauhat jne.</a:t>
            </a:r>
          </a:p>
          <a:p>
            <a:pPr lvl="0">
              <a:spcBef>
                <a:spcPts val="0"/>
              </a:spcBef>
              <a:buNone/>
            </a:pPr>
            <a:r>
              <a:t/>
            </a:r>
            <a:endParaRPr sz="2000">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xEl>
                                              <p:pRg end="0" st="0"/>
                                            </p:txEl>
                                          </p:spTgt>
                                        </p:tgtEl>
                                        <p:attrNameLst>
                                          <p:attrName>style.visibility</p:attrName>
                                        </p:attrNameLst>
                                      </p:cBhvr>
                                      <p:to>
                                        <p:strVal val="visible"/>
                                      </p:to>
                                    </p:set>
                                    <p:animEffect filter="fade" transition="in">
                                      <p:cBhvr>
                                        <p:cTn dur="1000"/>
                                        <p:tgtEl>
                                          <p:spTgt spid="30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xEl>
                                              <p:pRg end="1" st="1"/>
                                            </p:txEl>
                                          </p:spTgt>
                                        </p:tgtEl>
                                        <p:attrNameLst>
                                          <p:attrName>style.visibility</p:attrName>
                                        </p:attrNameLst>
                                      </p:cBhvr>
                                      <p:to>
                                        <p:strVal val="visible"/>
                                      </p:to>
                                    </p:set>
                                    <p:animEffect filter="fade" transition="in">
                                      <p:cBhvr>
                                        <p:cTn dur="1000"/>
                                        <p:tgtEl>
                                          <p:spTgt spid="30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xEl>
                                              <p:pRg end="2" st="2"/>
                                            </p:txEl>
                                          </p:spTgt>
                                        </p:tgtEl>
                                        <p:attrNameLst>
                                          <p:attrName>style.visibility</p:attrName>
                                        </p:attrNameLst>
                                      </p:cBhvr>
                                      <p:to>
                                        <p:strVal val="visible"/>
                                      </p:to>
                                    </p:set>
                                    <p:animEffect filter="fade" transition="in">
                                      <p:cBhvr>
                                        <p:cTn dur="1000"/>
                                        <p:tgtEl>
                                          <p:spTgt spid="30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xEl>
                                              <p:pRg end="3" st="3"/>
                                            </p:txEl>
                                          </p:spTgt>
                                        </p:tgtEl>
                                        <p:attrNameLst>
                                          <p:attrName>style.visibility</p:attrName>
                                        </p:attrNameLst>
                                      </p:cBhvr>
                                      <p:to>
                                        <p:strVal val="visible"/>
                                      </p:to>
                                    </p:set>
                                    <p:animEffect filter="fade" transition="in">
                                      <p:cBhvr>
                                        <p:cTn dur="1000"/>
                                        <p:tgtEl>
                                          <p:spTgt spid="30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xEl>
                                              <p:pRg end="4" st="4"/>
                                            </p:txEl>
                                          </p:spTgt>
                                        </p:tgtEl>
                                        <p:attrNameLst>
                                          <p:attrName>style.visibility</p:attrName>
                                        </p:attrNameLst>
                                      </p:cBhvr>
                                      <p:to>
                                        <p:strVal val="visible"/>
                                      </p:to>
                                    </p:set>
                                    <p:animEffect filter="fade" transition="in">
                                      <p:cBhvr>
                                        <p:cTn dur="1000"/>
                                        <p:tgtEl>
                                          <p:spTgt spid="30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xEl>
                                              <p:pRg end="5" st="5"/>
                                            </p:txEl>
                                          </p:spTgt>
                                        </p:tgtEl>
                                        <p:attrNameLst>
                                          <p:attrName>style.visibility</p:attrName>
                                        </p:attrNameLst>
                                      </p:cBhvr>
                                      <p:to>
                                        <p:strVal val="visible"/>
                                      </p:to>
                                    </p:set>
                                    <p:animEffect filter="fade" transition="in">
                                      <p:cBhvr>
                                        <p:cTn dur="1000"/>
                                        <p:tgtEl>
                                          <p:spTgt spid="30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xEl>
                                              <p:pRg end="6" st="6"/>
                                            </p:txEl>
                                          </p:spTgt>
                                        </p:tgtEl>
                                        <p:attrNameLst>
                                          <p:attrName>style.visibility</p:attrName>
                                        </p:attrNameLst>
                                      </p:cBhvr>
                                      <p:to>
                                        <p:strVal val="visible"/>
                                      </p:to>
                                    </p:set>
                                    <p:animEffect filter="fade" transition="in">
                                      <p:cBhvr>
                                        <p:cTn dur="1000"/>
                                        <p:tgtEl>
                                          <p:spTgt spid="302">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Shape 307"/>
          <p:cNvSpPr txBox="1"/>
          <p:nvPr>
            <p:ph type="title"/>
          </p:nvPr>
        </p:nvSpPr>
        <p:spPr>
          <a:xfrm>
            <a:off x="1303800" y="598575"/>
            <a:ext cx="7030500" cy="999300"/>
          </a:xfrm>
          <a:prstGeom prst="rect">
            <a:avLst/>
          </a:prstGeom>
        </p:spPr>
        <p:txBody>
          <a:bodyPr anchorCtr="0" anchor="t" bIns="91425" lIns="91425" rIns="91425" wrap="square" tIns="91425">
            <a:noAutofit/>
          </a:bodyPr>
          <a:lstStyle/>
          <a:p>
            <a:pPr lvl="0">
              <a:spcBef>
                <a:spcPts val="0"/>
              </a:spcBef>
              <a:buNone/>
            </a:pPr>
            <a:r>
              <a:t/>
            </a:r>
            <a:endParaRPr/>
          </a:p>
        </p:txBody>
      </p:sp>
      <p:sp>
        <p:nvSpPr>
          <p:cNvPr id="308" name="Shape 308"/>
          <p:cNvSpPr txBox="1"/>
          <p:nvPr>
            <p:ph idx="1" type="body"/>
          </p:nvPr>
        </p:nvSpPr>
        <p:spPr>
          <a:xfrm>
            <a:off x="1303800" y="715075"/>
            <a:ext cx="7030500" cy="3816600"/>
          </a:xfrm>
          <a:prstGeom prst="rect">
            <a:avLst/>
          </a:prstGeom>
        </p:spPr>
        <p:txBody>
          <a:bodyPr anchorCtr="0" anchor="t" bIns="91425" lIns="91425" rIns="91425" wrap="square" tIns="91425">
            <a:noAutofit/>
          </a:bodyPr>
          <a:lstStyle/>
          <a:p>
            <a:pPr lvl="0">
              <a:spcBef>
                <a:spcPts val="0"/>
              </a:spcBef>
              <a:buNone/>
            </a:pPr>
            <a:r>
              <a:rPr b="1" lang="fi" sz="1800"/>
              <a:t>Buddhan patsaat </a:t>
            </a:r>
          </a:p>
          <a:p>
            <a:pPr indent="-342900" lvl="0" marL="457200" rtl="0">
              <a:spcBef>
                <a:spcPts val="0"/>
              </a:spcBef>
              <a:buSzPct val="100000"/>
              <a:buChar char="-"/>
            </a:pPr>
            <a:r>
              <a:rPr lang="fi" sz="1800"/>
              <a:t>hyvin arvokkaita, näyttäviä</a:t>
            </a:r>
          </a:p>
          <a:p>
            <a:pPr indent="-342900" lvl="0" marL="457200" rtl="0">
              <a:spcBef>
                <a:spcPts val="0"/>
              </a:spcBef>
              <a:buSzPct val="100000"/>
              <a:buChar char="-"/>
            </a:pPr>
            <a:r>
              <a:rPr lang="fi" sz="1800"/>
              <a:t>kertovat Buddhan elämästä, edistävät mietiskelyä</a:t>
            </a:r>
          </a:p>
          <a:p>
            <a:pPr indent="-342900" lvl="0" marL="457200">
              <a:spcBef>
                <a:spcPts val="0"/>
              </a:spcBef>
              <a:buSzPct val="100000"/>
              <a:buChar char="-"/>
            </a:pPr>
            <a:r>
              <a:rPr lang="fi" sz="1800"/>
              <a:t>eri asennot viestivät eri asioita: opetus, siunaus, pahan voittaminen, lepääminen, nirvanaan vaipuminen</a:t>
            </a:r>
          </a:p>
        </p:txBody>
      </p:sp>
      <p:pic>
        <p:nvPicPr>
          <p:cNvPr id="309" name="Shape 309"/>
          <p:cNvPicPr preferRelativeResize="0"/>
          <p:nvPr/>
        </p:nvPicPr>
        <p:blipFill>
          <a:blip r:embed="rId3">
            <a:alphaModFix/>
          </a:blip>
          <a:stretch>
            <a:fillRect/>
          </a:stretch>
        </p:blipFill>
        <p:spPr>
          <a:xfrm>
            <a:off x="729225" y="3040350"/>
            <a:ext cx="1403450" cy="1842800"/>
          </a:xfrm>
          <a:prstGeom prst="rect">
            <a:avLst/>
          </a:prstGeom>
          <a:noFill/>
          <a:ln>
            <a:noFill/>
          </a:ln>
        </p:spPr>
      </p:pic>
      <p:pic>
        <p:nvPicPr>
          <p:cNvPr id="310" name="Shape 310"/>
          <p:cNvPicPr preferRelativeResize="0"/>
          <p:nvPr/>
        </p:nvPicPr>
        <p:blipFill>
          <a:blip r:embed="rId4">
            <a:alphaModFix/>
          </a:blip>
          <a:stretch>
            <a:fillRect/>
          </a:stretch>
        </p:blipFill>
        <p:spPr>
          <a:xfrm>
            <a:off x="2934625" y="3028300"/>
            <a:ext cx="3429000" cy="1866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Shape 315"/>
          <p:cNvSpPr txBox="1"/>
          <p:nvPr>
            <p:ph type="title"/>
          </p:nvPr>
        </p:nvSpPr>
        <p:spPr>
          <a:xfrm>
            <a:off x="1303800" y="598575"/>
            <a:ext cx="7030500" cy="999300"/>
          </a:xfrm>
          <a:prstGeom prst="rect">
            <a:avLst/>
          </a:prstGeom>
        </p:spPr>
        <p:txBody>
          <a:bodyPr anchorCtr="0" anchor="t" bIns="91425" lIns="91425" rIns="91425" wrap="square" tIns="91425">
            <a:noAutofit/>
          </a:bodyPr>
          <a:lstStyle/>
          <a:p>
            <a:pPr lvl="0">
              <a:spcBef>
                <a:spcPts val="0"/>
              </a:spcBef>
              <a:buNone/>
            </a:pPr>
            <a:r>
              <a:t/>
            </a:r>
            <a:endParaRPr/>
          </a:p>
        </p:txBody>
      </p:sp>
      <p:sp>
        <p:nvSpPr>
          <p:cNvPr id="316" name="Shape 316"/>
          <p:cNvSpPr txBox="1"/>
          <p:nvPr>
            <p:ph idx="1" type="body"/>
          </p:nvPr>
        </p:nvSpPr>
        <p:spPr>
          <a:xfrm>
            <a:off x="188175" y="225800"/>
            <a:ext cx="8756400" cy="4305900"/>
          </a:xfrm>
          <a:prstGeom prst="rect">
            <a:avLst/>
          </a:prstGeom>
        </p:spPr>
        <p:txBody>
          <a:bodyPr anchorCtr="0" anchor="t" bIns="91425" lIns="91425" rIns="91425" wrap="square" tIns="91425">
            <a:noAutofit/>
          </a:bodyPr>
          <a:lstStyle/>
          <a:p>
            <a:pPr lvl="0" rtl="0">
              <a:spcBef>
                <a:spcPts val="0"/>
              </a:spcBef>
              <a:buNone/>
            </a:pPr>
            <a:r>
              <a:rPr b="1" lang="fi" sz="2000">
                <a:solidFill>
                  <a:srgbClr val="000000"/>
                </a:solidFill>
                <a:latin typeface="Calibri"/>
                <a:ea typeface="Calibri"/>
                <a:cs typeface="Calibri"/>
                <a:sym typeface="Calibri"/>
              </a:rPr>
              <a:t>Taide ja Islam</a:t>
            </a:r>
          </a:p>
          <a:p>
            <a:pPr indent="-355600" lvl="0" marL="457200" rtl="0">
              <a:spcBef>
                <a:spcPts val="0"/>
              </a:spcBef>
              <a:buClr>
                <a:srgbClr val="000000"/>
              </a:buClr>
              <a:buSzPct val="100000"/>
              <a:buFont typeface="Calibri"/>
              <a:buChar char="-"/>
            </a:pPr>
            <a:r>
              <a:rPr lang="fi" sz="2000">
                <a:solidFill>
                  <a:srgbClr val="000000"/>
                </a:solidFill>
                <a:latin typeface="Calibri"/>
                <a:ea typeface="Calibri"/>
                <a:cs typeface="Calibri"/>
                <a:sym typeface="Calibri"/>
              </a:rPr>
              <a:t>Koraani kieltää ainoastaan kulttipatsaat, ei mainitse kuvia </a:t>
            </a:r>
          </a:p>
          <a:p>
            <a:pPr indent="-355600" lvl="0" marL="457200" rtl="0">
              <a:spcBef>
                <a:spcPts val="0"/>
              </a:spcBef>
              <a:buClr>
                <a:srgbClr val="000000"/>
              </a:buClr>
              <a:buSzPct val="100000"/>
              <a:buFont typeface="Calibri"/>
              <a:buChar char="-"/>
            </a:pPr>
            <a:r>
              <a:rPr lang="fi" sz="2000">
                <a:solidFill>
                  <a:srgbClr val="000000"/>
                </a:solidFill>
                <a:latin typeface="Calibri"/>
                <a:ea typeface="Calibri"/>
                <a:cs typeface="Calibri"/>
                <a:sym typeface="Calibri"/>
              </a:rPr>
              <a:t>Kuvaan kielteisesti suhtautuvia kertomuksia on sen sijaan islamin perimätiedossa (</a:t>
            </a:r>
            <a:r>
              <a:rPr i="1" lang="fi" sz="2000">
                <a:solidFill>
                  <a:srgbClr val="000000"/>
                </a:solidFill>
                <a:latin typeface="Calibri"/>
                <a:ea typeface="Calibri"/>
                <a:cs typeface="Calibri"/>
                <a:sym typeface="Calibri"/>
              </a:rPr>
              <a:t>hadith)</a:t>
            </a:r>
          </a:p>
          <a:p>
            <a:pPr indent="-355600" lvl="0" marL="457200" rtl="0">
              <a:spcBef>
                <a:spcPts val="0"/>
              </a:spcBef>
              <a:buClr>
                <a:srgbClr val="000000"/>
              </a:buClr>
              <a:buSzPct val="100000"/>
              <a:buFont typeface="Calibri"/>
              <a:buChar char="-"/>
            </a:pPr>
            <a:r>
              <a:rPr lang="fi" sz="2000">
                <a:solidFill>
                  <a:srgbClr val="000000"/>
                </a:solidFill>
                <a:latin typeface="Calibri"/>
                <a:ea typeface="Calibri"/>
                <a:cs typeface="Calibri"/>
                <a:sym typeface="Calibri"/>
              </a:rPr>
              <a:t>Syynä on ollut halu sanoutua irti kristinuskosta ja sen kuvista</a:t>
            </a:r>
          </a:p>
          <a:p>
            <a:pPr indent="-355600" lvl="0" marL="457200" rtl="0">
              <a:spcBef>
                <a:spcPts val="0"/>
              </a:spcBef>
              <a:buClr>
                <a:srgbClr val="000000"/>
              </a:buClr>
              <a:buSzPct val="100000"/>
              <a:buFont typeface="Calibri"/>
              <a:buChar char="-"/>
            </a:pPr>
            <a:r>
              <a:rPr lang="fi" sz="2000">
                <a:solidFill>
                  <a:srgbClr val="000000"/>
                </a:solidFill>
                <a:latin typeface="Calibri"/>
                <a:ea typeface="Calibri"/>
                <a:cs typeface="Calibri"/>
                <a:sym typeface="Calibri"/>
              </a:rPr>
              <a:t>Ihminen ei myöskään voi kilpailla Jumalan kanssa luomalla kuvia elävistä olennoista. </a:t>
            </a:r>
          </a:p>
          <a:p>
            <a:pPr indent="-355600" lvl="0" marL="457200" rtl="0">
              <a:spcBef>
                <a:spcPts val="0"/>
              </a:spcBef>
              <a:buClr>
                <a:srgbClr val="000000"/>
              </a:buClr>
              <a:buSzPct val="100000"/>
              <a:buFont typeface="Calibri"/>
              <a:buChar char="-"/>
            </a:pPr>
            <a:r>
              <a:rPr lang="fi" sz="2000">
                <a:solidFill>
                  <a:srgbClr val="000000"/>
                </a:solidFill>
                <a:latin typeface="Calibri"/>
                <a:ea typeface="Calibri"/>
                <a:cs typeface="Calibri"/>
                <a:sym typeface="Calibri"/>
              </a:rPr>
              <a:t>Sakraalissa taiteessa koristeluntarve on löytänyt kaksi tietä: ornamentiikan ja kalligrafian</a:t>
            </a:r>
          </a:p>
          <a:p>
            <a:pPr indent="-355600" lvl="0" marL="457200" rtl="0">
              <a:spcBef>
                <a:spcPts val="0"/>
              </a:spcBef>
              <a:buClr>
                <a:srgbClr val="000000"/>
              </a:buClr>
              <a:buSzPct val="100000"/>
              <a:buFont typeface="Calibri"/>
              <a:buChar char="-"/>
            </a:pPr>
            <a:r>
              <a:rPr lang="fi" sz="2000">
                <a:solidFill>
                  <a:srgbClr val="000000"/>
                </a:solidFill>
                <a:latin typeface="Calibri"/>
                <a:ea typeface="Calibri"/>
                <a:cs typeface="Calibri"/>
                <a:sym typeface="Calibri"/>
              </a:rPr>
              <a:t>Ornamentiikalla ja kalligrafialla on islamissa sama funktio kuin ortodoksisen kirkon ikoneilla</a:t>
            </a:r>
          </a:p>
          <a:p>
            <a:pPr indent="-355600" lvl="0" marL="457200" rtl="0">
              <a:spcBef>
                <a:spcPts val="0"/>
              </a:spcBef>
              <a:buClr>
                <a:srgbClr val="000000"/>
              </a:buClr>
              <a:buSzPct val="100000"/>
              <a:buFont typeface="Calibri"/>
              <a:buChar char="-"/>
            </a:pPr>
            <a:r>
              <a:rPr lang="fi" sz="2000">
                <a:solidFill>
                  <a:srgbClr val="000000"/>
                </a:solidFill>
                <a:latin typeface="Calibri"/>
                <a:ea typeface="Calibri"/>
                <a:cs typeface="Calibri"/>
                <a:sym typeface="Calibri"/>
              </a:rPr>
              <a:t>Moskeijoita koristetaan kirjoituksin, ja kalligrafiaa ripustetaan tauluina sekä moskeijoihin että koteihin.</a:t>
            </a:r>
          </a:p>
          <a:p>
            <a:pPr lvl="0">
              <a:spcBef>
                <a:spcPts val="0"/>
              </a:spcBef>
              <a:buNone/>
            </a:pPr>
            <a:r>
              <a:t/>
            </a:r>
            <a:endParaRPr sz="2000">
              <a:solidFill>
                <a:srgbClr val="000000"/>
              </a:solidFill>
              <a:latin typeface="Calibri"/>
              <a:ea typeface="Calibri"/>
              <a:cs typeface="Calibri"/>
              <a:sym typeface="Calibri"/>
            </a:endParaRPr>
          </a:p>
          <a:p>
            <a:pPr lvl="0">
              <a:spcBef>
                <a:spcPts val="0"/>
              </a:spcBef>
              <a:buNone/>
            </a:pPr>
            <a:r>
              <a:t/>
            </a:r>
            <a:endParaRPr sz="2000">
              <a:solidFill>
                <a:srgbClr val="000000"/>
              </a:solidFill>
              <a:latin typeface="Calibri"/>
              <a:ea typeface="Calibri"/>
              <a:cs typeface="Calibri"/>
              <a:sym typeface="Calibri"/>
            </a:endParaRPr>
          </a:p>
          <a:p>
            <a:pPr lvl="0">
              <a:spcBef>
                <a:spcPts val="0"/>
              </a:spcBef>
              <a:buNone/>
            </a:pPr>
            <a:r>
              <a:t/>
            </a:r>
            <a:endParaRPr sz="2000">
              <a:solidFill>
                <a:srgbClr val="000000"/>
              </a:solidFill>
              <a:latin typeface="Calibri"/>
              <a:ea typeface="Calibri"/>
              <a:cs typeface="Calibri"/>
              <a:sym typeface="Calibri"/>
            </a:endParaRPr>
          </a:p>
        </p:txBody>
      </p:sp>
      <p:pic>
        <p:nvPicPr>
          <p:cNvPr id="317" name="Shape 317"/>
          <p:cNvPicPr preferRelativeResize="0"/>
          <p:nvPr/>
        </p:nvPicPr>
        <p:blipFill>
          <a:blip r:embed="rId3">
            <a:alphaModFix/>
          </a:blip>
          <a:stretch>
            <a:fillRect/>
          </a:stretch>
        </p:blipFill>
        <p:spPr>
          <a:xfrm>
            <a:off x="7655124" y="0"/>
            <a:ext cx="1402450" cy="909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0" st="0"/>
                                            </p:txEl>
                                          </p:spTgt>
                                        </p:tgtEl>
                                        <p:attrNameLst>
                                          <p:attrName>style.visibility</p:attrName>
                                        </p:attrNameLst>
                                      </p:cBhvr>
                                      <p:to>
                                        <p:strVal val="visible"/>
                                      </p:to>
                                    </p:set>
                                    <p:animEffect filter="fade" transition="in">
                                      <p:cBhvr>
                                        <p:cTn dur="1000"/>
                                        <p:tgtEl>
                                          <p:spTgt spid="31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1" st="1"/>
                                            </p:txEl>
                                          </p:spTgt>
                                        </p:tgtEl>
                                        <p:attrNameLst>
                                          <p:attrName>style.visibility</p:attrName>
                                        </p:attrNameLst>
                                      </p:cBhvr>
                                      <p:to>
                                        <p:strVal val="visible"/>
                                      </p:to>
                                    </p:set>
                                    <p:animEffect filter="fade" transition="in">
                                      <p:cBhvr>
                                        <p:cTn dur="1000"/>
                                        <p:tgtEl>
                                          <p:spTgt spid="31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2" st="2"/>
                                            </p:txEl>
                                          </p:spTgt>
                                        </p:tgtEl>
                                        <p:attrNameLst>
                                          <p:attrName>style.visibility</p:attrName>
                                        </p:attrNameLst>
                                      </p:cBhvr>
                                      <p:to>
                                        <p:strVal val="visible"/>
                                      </p:to>
                                    </p:set>
                                    <p:animEffect filter="fade" transition="in">
                                      <p:cBhvr>
                                        <p:cTn dur="1000"/>
                                        <p:tgtEl>
                                          <p:spTgt spid="31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3" st="3"/>
                                            </p:txEl>
                                          </p:spTgt>
                                        </p:tgtEl>
                                        <p:attrNameLst>
                                          <p:attrName>style.visibility</p:attrName>
                                        </p:attrNameLst>
                                      </p:cBhvr>
                                      <p:to>
                                        <p:strVal val="visible"/>
                                      </p:to>
                                    </p:set>
                                    <p:animEffect filter="fade" transition="in">
                                      <p:cBhvr>
                                        <p:cTn dur="1000"/>
                                        <p:tgtEl>
                                          <p:spTgt spid="31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4" st="4"/>
                                            </p:txEl>
                                          </p:spTgt>
                                        </p:tgtEl>
                                        <p:attrNameLst>
                                          <p:attrName>style.visibility</p:attrName>
                                        </p:attrNameLst>
                                      </p:cBhvr>
                                      <p:to>
                                        <p:strVal val="visible"/>
                                      </p:to>
                                    </p:set>
                                    <p:animEffect filter="fade" transition="in">
                                      <p:cBhvr>
                                        <p:cTn dur="1000"/>
                                        <p:tgtEl>
                                          <p:spTgt spid="31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5" st="5"/>
                                            </p:txEl>
                                          </p:spTgt>
                                        </p:tgtEl>
                                        <p:attrNameLst>
                                          <p:attrName>style.visibility</p:attrName>
                                        </p:attrNameLst>
                                      </p:cBhvr>
                                      <p:to>
                                        <p:strVal val="visible"/>
                                      </p:to>
                                    </p:set>
                                    <p:animEffect filter="fade" transition="in">
                                      <p:cBhvr>
                                        <p:cTn dur="1000"/>
                                        <p:tgtEl>
                                          <p:spTgt spid="31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6" st="6"/>
                                            </p:txEl>
                                          </p:spTgt>
                                        </p:tgtEl>
                                        <p:attrNameLst>
                                          <p:attrName>style.visibility</p:attrName>
                                        </p:attrNameLst>
                                      </p:cBhvr>
                                      <p:to>
                                        <p:strVal val="visible"/>
                                      </p:to>
                                    </p:set>
                                    <p:animEffect filter="fade" transition="in">
                                      <p:cBhvr>
                                        <p:cTn dur="1000"/>
                                        <p:tgtEl>
                                          <p:spTgt spid="31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7" st="7"/>
                                            </p:txEl>
                                          </p:spTgt>
                                        </p:tgtEl>
                                        <p:attrNameLst>
                                          <p:attrName>style.visibility</p:attrName>
                                        </p:attrNameLst>
                                      </p:cBhvr>
                                      <p:to>
                                        <p:strVal val="visible"/>
                                      </p:to>
                                    </p:set>
                                    <p:animEffect filter="fade" transition="in">
                                      <p:cBhvr>
                                        <p:cTn dur="1000"/>
                                        <p:tgtEl>
                                          <p:spTgt spid="316">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8" st="8"/>
                                            </p:txEl>
                                          </p:spTgt>
                                        </p:tgtEl>
                                        <p:attrNameLst>
                                          <p:attrName>style.visibility</p:attrName>
                                        </p:attrNameLst>
                                      </p:cBhvr>
                                      <p:to>
                                        <p:strVal val="visible"/>
                                      </p:to>
                                    </p:set>
                                    <p:animEffect filter="fade" transition="in">
                                      <p:cBhvr>
                                        <p:cTn dur="1000"/>
                                        <p:tgtEl>
                                          <p:spTgt spid="316">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9" st="9"/>
                                            </p:txEl>
                                          </p:spTgt>
                                        </p:tgtEl>
                                        <p:attrNameLst>
                                          <p:attrName>style.visibility</p:attrName>
                                        </p:attrNameLst>
                                      </p:cBhvr>
                                      <p:to>
                                        <p:strVal val="visible"/>
                                      </p:to>
                                    </p:set>
                                    <p:animEffect filter="fade" transition="in">
                                      <p:cBhvr>
                                        <p:cTn dur="1000"/>
                                        <p:tgtEl>
                                          <p:spTgt spid="316">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10" st="10"/>
                                            </p:txEl>
                                          </p:spTgt>
                                        </p:tgtEl>
                                        <p:attrNameLst>
                                          <p:attrName>style.visibility</p:attrName>
                                        </p:attrNameLst>
                                      </p:cBhvr>
                                      <p:to>
                                        <p:strVal val="visible"/>
                                      </p:to>
                                    </p:set>
                                    <p:animEffect filter="fade" transition="in">
                                      <p:cBhvr>
                                        <p:cTn dur="1000"/>
                                        <p:tgtEl>
                                          <p:spTgt spid="316">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sp>
        <p:nvSpPr>
          <p:cNvPr id="322" name="Shape 322"/>
          <p:cNvSpPr txBox="1"/>
          <p:nvPr>
            <p:ph type="title"/>
          </p:nvPr>
        </p:nvSpPr>
        <p:spPr>
          <a:xfrm>
            <a:off x="1303800" y="598575"/>
            <a:ext cx="7030500" cy="999300"/>
          </a:xfrm>
          <a:prstGeom prst="rect">
            <a:avLst/>
          </a:prstGeom>
        </p:spPr>
        <p:txBody>
          <a:bodyPr anchorCtr="0" anchor="t" bIns="91425" lIns="91425" rIns="91425" wrap="square" tIns="91425">
            <a:noAutofit/>
          </a:bodyPr>
          <a:lstStyle/>
          <a:p>
            <a:pPr lvl="0">
              <a:spcBef>
                <a:spcPts val="0"/>
              </a:spcBef>
              <a:buNone/>
            </a:pPr>
            <a:r>
              <a:t/>
            </a:r>
            <a:endParaRPr/>
          </a:p>
        </p:txBody>
      </p:sp>
      <p:sp>
        <p:nvSpPr>
          <p:cNvPr id="323" name="Shape 323"/>
          <p:cNvSpPr txBox="1"/>
          <p:nvPr>
            <p:ph idx="1" type="body"/>
          </p:nvPr>
        </p:nvSpPr>
        <p:spPr>
          <a:xfrm>
            <a:off x="1303800" y="1990050"/>
            <a:ext cx="7030500" cy="2541600"/>
          </a:xfrm>
          <a:prstGeom prst="rect">
            <a:avLst/>
          </a:prstGeom>
        </p:spPr>
        <p:txBody>
          <a:bodyPr anchorCtr="0" anchor="t" bIns="91425" lIns="91425" rIns="91425" wrap="square" tIns="91425">
            <a:noAutofit/>
          </a:bodyPr>
          <a:lstStyle/>
          <a:p>
            <a:pPr lvl="0">
              <a:spcBef>
                <a:spcPts val="0"/>
              </a:spcBef>
              <a:buNone/>
            </a:pPr>
            <a:r>
              <a:t/>
            </a:r>
            <a:endParaRPr/>
          </a:p>
        </p:txBody>
      </p:sp>
      <p:pic>
        <p:nvPicPr>
          <p:cNvPr id="324" name="Shape 324"/>
          <p:cNvPicPr preferRelativeResize="0"/>
          <p:nvPr/>
        </p:nvPicPr>
        <p:blipFill>
          <a:blip r:embed="rId3">
            <a:alphaModFix/>
          </a:blip>
          <a:stretch>
            <a:fillRect/>
          </a:stretch>
        </p:blipFill>
        <p:spPr>
          <a:xfrm>
            <a:off x="326175" y="363800"/>
            <a:ext cx="4655151" cy="4305899"/>
          </a:xfrm>
          <a:prstGeom prst="rect">
            <a:avLst/>
          </a:prstGeom>
          <a:noFill/>
          <a:ln>
            <a:noFill/>
          </a:ln>
        </p:spPr>
      </p:pic>
      <p:sp>
        <p:nvSpPr>
          <p:cNvPr id="325" name="Shape 325"/>
          <p:cNvSpPr txBox="1"/>
          <p:nvPr/>
        </p:nvSpPr>
        <p:spPr>
          <a:xfrm>
            <a:off x="5080775" y="62725"/>
            <a:ext cx="3000000" cy="3000000"/>
          </a:xfrm>
          <a:prstGeom prst="rect">
            <a:avLst/>
          </a:prstGeom>
          <a:noFill/>
          <a:ln>
            <a:noFill/>
          </a:ln>
        </p:spPr>
        <p:txBody>
          <a:bodyPr anchorCtr="0" anchor="ctr" bIns="91425" lIns="91425" rIns="91425" wrap="square" tIns="91425">
            <a:noAutofit/>
          </a:bodyPr>
          <a:lstStyle/>
          <a:p>
            <a:pPr lvl="0" rtl="0">
              <a:spcBef>
                <a:spcPts val="0"/>
              </a:spcBef>
              <a:buNone/>
            </a:pPr>
            <a:r>
              <a:rPr lang="fi"/>
              <a:t>Koraanin jakeilla koristellaan kirjoja ja rakennuksia. Tässä Koraanin jakeita moskeijan seinässä, Delhissä.</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sp>
        <p:nvSpPr>
          <p:cNvPr id="330" name="Shape 330"/>
          <p:cNvSpPr txBox="1"/>
          <p:nvPr>
            <p:ph type="title"/>
          </p:nvPr>
        </p:nvSpPr>
        <p:spPr>
          <a:xfrm>
            <a:off x="1303800" y="598575"/>
            <a:ext cx="7030500" cy="999300"/>
          </a:xfrm>
          <a:prstGeom prst="rect">
            <a:avLst/>
          </a:prstGeom>
        </p:spPr>
        <p:txBody>
          <a:bodyPr anchorCtr="0" anchor="t" bIns="91425" lIns="91425" rIns="91425" wrap="square" tIns="91425">
            <a:noAutofit/>
          </a:bodyPr>
          <a:lstStyle/>
          <a:p>
            <a:pPr lvl="0">
              <a:spcBef>
                <a:spcPts val="0"/>
              </a:spcBef>
              <a:buNone/>
            </a:pPr>
            <a:r>
              <a:t/>
            </a:r>
            <a:endParaRPr/>
          </a:p>
        </p:txBody>
      </p:sp>
      <p:sp>
        <p:nvSpPr>
          <p:cNvPr id="331" name="Shape 331"/>
          <p:cNvSpPr txBox="1"/>
          <p:nvPr>
            <p:ph idx="1" type="body"/>
          </p:nvPr>
        </p:nvSpPr>
        <p:spPr>
          <a:xfrm>
            <a:off x="1303800" y="1990050"/>
            <a:ext cx="7030500" cy="2541600"/>
          </a:xfrm>
          <a:prstGeom prst="rect">
            <a:avLst/>
          </a:prstGeom>
        </p:spPr>
        <p:txBody>
          <a:bodyPr anchorCtr="0" anchor="t" bIns="91425" lIns="91425" rIns="91425" wrap="square" tIns="91425">
            <a:noAutofit/>
          </a:bodyPr>
          <a:lstStyle/>
          <a:p>
            <a:pPr lvl="0">
              <a:spcBef>
                <a:spcPts val="0"/>
              </a:spcBef>
              <a:buNone/>
            </a:pPr>
            <a:r>
              <a:t/>
            </a:r>
            <a:endParaRPr/>
          </a:p>
        </p:txBody>
      </p:sp>
      <p:pic>
        <p:nvPicPr>
          <p:cNvPr id="332" name="Shape 332"/>
          <p:cNvPicPr preferRelativeResize="0"/>
          <p:nvPr/>
        </p:nvPicPr>
        <p:blipFill>
          <a:blip r:embed="rId3">
            <a:alphaModFix/>
          </a:blip>
          <a:stretch>
            <a:fillRect/>
          </a:stretch>
        </p:blipFill>
        <p:spPr>
          <a:xfrm>
            <a:off x="1148225" y="112900"/>
            <a:ext cx="2890525" cy="4917699"/>
          </a:xfrm>
          <a:prstGeom prst="rect">
            <a:avLst/>
          </a:prstGeom>
          <a:noFill/>
          <a:ln>
            <a:noFill/>
          </a:ln>
        </p:spPr>
      </p:pic>
      <p:sp>
        <p:nvSpPr>
          <p:cNvPr id="333" name="Shape 333"/>
          <p:cNvSpPr txBox="1"/>
          <p:nvPr/>
        </p:nvSpPr>
        <p:spPr>
          <a:xfrm>
            <a:off x="4302975" y="175650"/>
            <a:ext cx="3000000" cy="3000000"/>
          </a:xfrm>
          <a:prstGeom prst="rect">
            <a:avLst/>
          </a:prstGeom>
          <a:noFill/>
          <a:ln>
            <a:noFill/>
          </a:ln>
        </p:spPr>
        <p:txBody>
          <a:bodyPr anchorCtr="0" anchor="ctr" bIns="91425" lIns="91425" rIns="91425" wrap="square" tIns="91425">
            <a:noAutofit/>
          </a:bodyPr>
          <a:lstStyle/>
          <a:p>
            <a:pPr lvl="0" rtl="0">
              <a:spcBef>
                <a:spcPts val="0"/>
              </a:spcBef>
              <a:buNone/>
            </a:pPr>
            <a:r>
              <a:rPr lang="fi"/>
              <a:t>Ensimmäinen Koraanin suura, Avauksen suura.</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