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9" r:id="rId5"/>
    <p:sldId id="260" r:id="rId6"/>
    <p:sldId id="263" r:id="rId7"/>
    <p:sldId id="262" r:id="rId8"/>
    <p:sldId id="261" r:id="rId9"/>
    <p:sldId id="258" r:id="rId10"/>
    <p:sldId id="267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23" autoAdjust="0"/>
  </p:normalViewPr>
  <p:slideViewPr>
    <p:cSldViewPr>
      <p:cViewPr>
        <p:scale>
          <a:sx n="80" d="100"/>
          <a:sy n="80" d="100"/>
        </p:scale>
        <p:origin x="-880" y="-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41319-9915-45DF-96ED-5966C35DA774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AA4AD-973E-45F6-9544-2E70CAD490BF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7AA4AD-973E-45F6-9544-2E70CAD490BF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F6EC-83AA-4117-A49A-71BA3AD28F59}" type="datetimeFigureOut">
              <a:rPr lang="fi-FI" smtClean="0"/>
              <a:pPr/>
              <a:t>22.10.2018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65032-4739-4217-8285-1BE126F3FC21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le.fi/uutiset/3-702819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talehti.fi/politiikka/201801102200659256_pi.shtml" TargetMode="External"/><Relationship Id="rId2" Type="http://schemas.openxmlformats.org/officeDocument/2006/relationships/hyperlink" Target="http://toimistot.te-palvelut.fi/uusimaa/aktiivimall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Työttömyys ja työllisyys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HUOM! </a:t>
            </a:r>
          </a:p>
          <a:p>
            <a:r>
              <a:rPr lang="fi-FI" dirty="0" smtClean="0"/>
              <a:t>Tämän ryhmätyön tuotos on osa kurssin suorittamista.</a:t>
            </a:r>
          </a:p>
          <a:p>
            <a:r>
              <a:rPr lang="fi-FI" dirty="0" smtClean="0"/>
              <a:t>Jokaisen ryhmäläisen nimen tulee olla siis työssä mukana, jotta saan oikeat merkinnät tehtyä.</a:t>
            </a:r>
          </a:p>
          <a:p>
            <a:pPr>
              <a:buNone/>
            </a:pPr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Mieti esimerkkejä ammateista, jotka ovat viimeisen kolmenkymmenen vuoden aikana kadonneet tai ovat vaarassa kadota.</a:t>
            </a:r>
          </a:p>
          <a:p>
            <a:r>
              <a:rPr lang="fi-FI" dirty="0" smtClean="0"/>
              <a:t>Pohdi tämän jälkeen esimerkkejä ammateista, jotka tulevaisuudessa todennäköisesti katoavat.</a:t>
            </a:r>
          </a:p>
          <a:p>
            <a:r>
              <a:rPr lang="fi-FI" dirty="0" smtClean="0"/>
              <a:t>Perustele!</a:t>
            </a:r>
          </a:p>
          <a:p>
            <a:r>
              <a:rPr lang="fi-FI" dirty="0" smtClean="0">
                <a:hlinkClick r:id="rId2"/>
              </a:rPr>
              <a:t>https://yle.fi/uutiset/3-7028199</a:t>
            </a: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Ryhmätyö työllisyydestä ja työttömyydestä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Laatikaa ryhmässänne haluamallanne tavalla (käsitekartta, muistiinpanot, </a:t>
            </a:r>
            <a:r>
              <a:rPr lang="fi-FI" dirty="0" err="1" smtClean="0"/>
              <a:t>powerpoint</a:t>
            </a:r>
            <a:r>
              <a:rPr lang="fi-FI" dirty="0" smtClean="0"/>
              <a:t> </a:t>
            </a:r>
            <a:r>
              <a:rPr lang="fi-FI" dirty="0" err="1" smtClean="0"/>
              <a:t>jne</a:t>
            </a:r>
            <a:r>
              <a:rPr lang="fi-FI" dirty="0" smtClean="0"/>
              <a:t>….) kattava esitys annetuista aiheista.</a:t>
            </a:r>
          </a:p>
          <a:p>
            <a:pPr lvl="1"/>
            <a:r>
              <a:rPr lang="fi-FI" dirty="0" smtClean="0"/>
              <a:t>Voitte lisätä ajatuksia yhteisten keskustelujen perusteella.</a:t>
            </a:r>
          </a:p>
          <a:p>
            <a:r>
              <a:rPr lang="fi-FI" dirty="0" smtClean="0"/>
              <a:t>Käytännössä työ on kolmiosainen</a:t>
            </a:r>
          </a:p>
          <a:p>
            <a:pPr lvl="1"/>
            <a:r>
              <a:rPr lang="fi-FI" dirty="0" smtClean="0"/>
              <a:t>Miksi?</a:t>
            </a:r>
          </a:p>
          <a:p>
            <a:pPr lvl="1"/>
            <a:r>
              <a:rPr lang="fi-FI" dirty="0" smtClean="0"/>
              <a:t>Mitä seuraa?</a:t>
            </a:r>
          </a:p>
          <a:p>
            <a:pPr lvl="1"/>
            <a:r>
              <a:rPr lang="fi-FI" dirty="0" smtClean="0"/>
              <a:t>Ratkaisut?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Mistä työttömyys johtuu/voi johtua?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työttömyydestä seuraa?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tänään lakkoillaan?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Mitä nykyinen hallitus on tehnyt, jotta se on saanut tungettua herneen kovin syvälle ay-liikkeen nenään?</a:t>
            </a:r>
          </a:p>
          <a:p>
            <a:r>
              <a:rPr lang="fi-FI" dirty="0" smtClean="0"/>
              <a:t>Miten hallituksen viime aikaiset toimet vaikuttavat työllisyysasteeseen?</a:t>
            </a:r>
          </a:p>
          <a:p>
            <a:pPr lvl="1"/>
            <a:r>
              <a:rPr lang="fi-FI" dirty="0" smtClean="0"/>
              <a:t>Pohdi asiaa monelta kantilta ja kriittisesti.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Mitä ratkaisuja työttömyyden kitkemiseksi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Laatikaa kattava ohjelma työttömyyden kitkemiseksi Suomesta ja toisaalta työllisyyden nostamiseksi Suomessa.</a:t>
            </a:r>
          </a:p>
          <a:p>
            <a:r>
              <a:rPr lang="fi-FI" dirty="0" smtClean="0"/>
              <a:t>Liittäkää esitykseenne myös termit </a:t>
            </a:r>
            <a:r>
              <a:rPr lang="fi-FI" b="1" dirty="0" smtClean="0"/>
              <a:t>irtisanomislaki, aktiivisuusmalli</a:t>
            </a:r>
            <a:r>
              <a:rPr lang="fi-FI" dirty="0" smtClean="0"/>
              <a:t> ja </a:t>
            </a:r>
            <a:r>
              <a:rPr lang="fi-FI" b="1" dirty="0" smtClean="0"/>
              <a:t>perustulo</a:t>
            </a:r>
          </a:p>
          <a:p>
            <a:pPr lvl="1"/>
            <a:r>
              <a:rPr lang="fi-FI" dirty="0" err="1" smtClean="0"/>
              <a:t>Huom</a:t>
            </a:r>
            <a:r>
              <a:rPr lang="fi-FI" dirty="0" smtClean="0"/>
              <a:t>! Pohtikaa näiden kolmen asian vaikutuksia työllisyyteen/työttömyyteen. </a:t>
            </a:r>
          </a:p>
          <a:p>
            <a:pPr lvl="1"/>
            <a:r>
              <a:rPr lang="fi-FI" dirty="0" smtClean="0"/>
              <a:t>Kriittisyys!</a:t>
            </a:r>
          </a:p>
          <a:p>
            <a:pPr lvl="1"/>
            <a:r>
              <a:rPr lang="fi-FI" dirty="0" smtClean="0"/>
              <a:t>Saatteko luotua ryhmän kesken yhteisen kannan näihin kolmeen keinoon?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Aktiivisuusmalli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Ota selvää mitä tarkoitetaan aktiivisuusmallilla.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http://toimistot.te-palvelut.fi/uusimaa/aktiivimalli</a:t>
            </a:r>
            <a:r>
              <a:rPr lang="fi-FI" dirty="0" smtClean="0"/>
              <a:t> </a:t>
            </a:r>
          </a:p>
          <a:p>
            <a:r>
              <a:rPr lang="fi-FI" dirty="0" smtClean="0">
                <a:hlinkClick r:id="rId3"/>
              </a:rPr>
              <a:t>http://www.iltalehti.fi/politiikka/201801102200659256_pi.shtml</a:t>
            </a: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206</Words>
  <Application>Microsoft Office PowerPoint</Application>
  <PresentationFormat>Näytössä katseltava diaesitys (4:3)</PresentationFormat>
  <Paragraphs>32</Paragraphs>
  <Slides>10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Office-teema</vt:lpstr>
      <vt:lpstr>Työttömyys ja työllisyys</vt:lpstr>
      <vt:lpstr>Dia 2</vt:lpstr>
      <vt:lpstr>Ryhmätyö työllisyydestä ja työttömyydestä</vt:lpstr>
      <vt:lpstr>Mistä työttömyys johtuu/voi johtua?</vt:lpstr>
      <vt:lpstr>Mitä työttömyydestä seuraa?</vt:lpstr>
      <vt:lpstr>Miksi tänään lakkoillaan?</vt:lpstr>
      <vt:lpstr>Mitä ratkaisuja työttömyyden kitkemiseksi on?</vt:lpstr>
      <vt:lpstr>Aktiivisuusmalli</vt:lpstr>
      <vt:lpstr>Dia 9</vt:lpstr>
      <vt:lpstr>Dia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 ja työllisyys</dc:title>
  <dc:creator>Fabrin</dc:creator>
  <cp:lastModifiedBy>mikael.fabrin</cp:lastModifiedBy>
  <cp:revision>14</cp:revision>
  <dcterms:created xsi:type="dcterms:W3CDTF">2018-01-23T19:34:15Z</dcterms:created>
  <dcterms:modified xsi:type="dcterms:W3CDTF">2018-10-22T10:24:25Z</dcterms:modified>
</cp:coreProperties>
</file>