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789060B-3AA4-4FCC-BDA9-DB01657E3858}"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789060B-3AA4-4FCC-BDA9-DB01657E3858}"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789060B-3AA4-4FCC-BDA9-DB01657E3858}"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789060B-3AA4-4FCC-BDA9-DB01657E3858}"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C789060B-3AA4-4FCC-BDA9-DB01657E3858}" type="datetimeFigureOut">
              <a:rPr lang="fi-FI" smtClean="0"/>
              <a:t>10.10.2018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789060B-3AA4-4FCC-BDA9-DB01657E3858}" type="datetimeFigureOut">
              <a:rPr lang="fi-FI" smtClean="0"/>
              <a:t>10.10.2018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789060B-3AA4-4FCC-BDA9-DB01657E3858}" type="datetimeFigureOut">
              <a:rPr lang="fi-FI" smtClean="0"/>
              <a:t>10.10.2018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789060B-3AA4-4FCC-BDA9-DB01657E3858}" type="datetimeFigureOut">
              <a:rPr lang="fi-FI" smtClean="0"/>
              <a:t>10.10.2018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789060B-3AA4-4FCC-BDA9-DB01657E3858}" type="datetimeFigureOut">
              <a:rPr lang="fi-FI" smtClean="0"/>
              <a:t>10.10.2018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789060B-3AA4-4FCC-BDA9-DB01657E3858}" type="datetimeFigureOut">
              <a:rPr lang="fi-FI" smtClean="0"/>
              <a:t>10.10.2018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789060B-3AA4-4FCC-BDA9-DB01657E3858}" type="datetimeFigureOut">
              <a:rPr lang="fi-FI" smtClean="0"/>
              <a:t>10.10.2018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F4786B00-CDBE-46E0-A30C-D4EDF33E9E57}"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89060B-3AA4-4FCC-BDA9-DB01657E3858}" type="datetimeFigureOut">
              <a:rPr lang="fi-FI" smtClean="0"/>
              <a:t>10.10.2018</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86B00-CDBE-46E0-A30C-D4EDF33E9E57}"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(Suomen) Talouden tulevaisuus</a:t>
            </a:r>
            <a:endParaRPr lang="fi-FI" dirty="0"/>
          </a:p>
        </p:txBody>
      </p:sp>
      <p:sp>
        <p:nvSpPr>
          <p:cNvPr id="3" name="Alaotsikko 2"/>
          <p:cNvSpPr>
            <a:spLocks noGrp="1"/>
          </p:cNvSpPr>
          <p:nvPr>
            <p:ph type="subTitle" idx="1"/>
          </p:nvPr>
        </p:nvSpPr>
        <p:spPr/>
        <p:txBody>
          <a:bodyPr/>
          <a:lstStyle/>
          <a:p>
            <a:endParaRPr lang="fi-FI"/>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0"/>
            <a:ext cx="8229600" cy="1143000"/>
          </a:xfrm>
        </p:spPr>
        <p:txBody>
          <a:bodyPr/>
          <a:lstStyle/>
          <a:p>
            <a:r>
              <a:rPr lang="fi-FI" dirty="0" smtClean="0"/>
              <a:t>Syksy 2017</a:t>
            </a:r>
            <a:endParaRPr lang="fi-FI" dirty="0"/>
          </a:p>
        </p:txBody>
      </p:sp>
      <p:sp>
        <p:nvSpPr>
          <p:cNvPr id="3" name="Sisällön paikkamerkki 2"/>
          <p:cNvSpPr>
            <a:spLocks noGrp="1"/>
          </p:cNvSpPr>
          <p:nvPr>
            <p:ph idx="1"/>
          </p:nvPr>
        </p:nvSpPr>
        <p:spPr>
          <a:xfrm>
            <a:off x="457200" y="908720"/>
            <a:ext cx="8229600" cy="5217443"/>
          </a:xfrm>
        </p:spPr>
        <p:txBody>
          <a:bodyPr>
            <a:noAutofit/>
          </a:bodyPr>
          <a:lstStyle/>
          <a:p>
            <a:r>
              <a:rPr lang="fi-FI" sz="2400" dirty="0" smtClean="0"/>
              <a:t>Jakamistaloudessa kansalaiset lainaavat omistamiaan resursseja, kuten työvälineitä, vastavuoroisesti toistensa käyttöön tai vaihtavat keskenään palveluita. Viime aikoina jakamistaloudeksi on myös alettu nimittää liiketoimintaa, jossa liikeyritys omistaa palvelunjakoalustan ja yhdistää sen avulla palvelua ei-ammattimaisesti tarjoavat henkilöt palvelun ostajiin. Ostajat maksavat tällöin palvelusta rahalla. Tällaisia yrityksiä ovat muiden muassa taksipalvelua välittävä </a:t>
            </a:r>
            <a:r>
              <a:rPr lang="fi-FI" sz="2400" dirty="0" err="1" smtClean="0"/>
              <a:t>Uber</a:t>
            </a:r>
            <a:r>
              <a:rPr lang="fi-FI" sz="2400" dirty="0" smtClean="0"/>
              <a:t> ja lyhytaikaista majoitusta välittävä </a:t>
            </a:r>
            <a:r>
              <a:rPr lang="fi-FI" sz="2400" dirty="0" err="1" smtClean="0"/>
              <a:t>Airbnb</a:t>
            </a:r>
            <a:r>
              <a:rPr lang="fi-FI" sz="2400" dirty="0" smtClean="0"/>
              <a:t>. Liiketoimintamalli on herättänyt runsaasti julkista keskustelua niin puolesta kuin vastaan. </a:t>
            </a:r>
          </a:p>
          <a:p>
            <a:pPr>
              <a:buNone/>
            </a:pPr>
            <a:r>
              <a:rPr lang="fi-FI" sz="2400" dirty="0" smtClean="0"/>
              <a:t>	Pohdi, millaisia etuja ja heikkouksia jakamistaloudella ja sen liiketoiminnallisilla sovelluksilla on. Tarkastele asiaa yksityisen palvelun tarjoajan ja ostajan sekä kansantalouden näkökulmasta.</a:t>
            </a:r>
            <a:endParaRPr lang="fi-FI"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Jakamistalous</a:t>
            </a:r>
            <a:endParaRPr lang="fi-FI" dirty="0"/>
          </a:p>
        </p:txBody>
      </p:sp>
      <p:sp>
        <p:nvSpPr>
          <p:cNvPr id="3" name="Sisällön paikkamerkki 2"/>
          <p:cNvSpPr>
            <a:spLocks noGrp="1"/>
          </p:cNvSpPr>
          <p:nvPr>
            <p:ph idx="1"/>
          </p:nvPr>
        </p:nvSpPr>
        <p:spPr/>
        <p:txBody>
          <a:bodyPr/>
          <a:lstStyle/>
          <a:p>
            <a:r>
              <a:rPr lang="fi-FI" dirty="0" smtClean="0"/>
              <a:t>Mitä tarkoittaa?</a:t>
            </a:r>
          </a:p>
          <a:p>
            <a:r>
              <a:rPr lang="fi-FI" dirty="0" smtClean="0"/>
              <a:t>Miksi?</a:t>
            </a:r>
          </a:p>
          <a:p>
            <a:r>
              <a:rPr lang="fi-FI" dirty="0" smtClean="0"/>
              <a:t>Vaikutukset?</a:t>
            </a:r>
          </a:p>
          <a:p>
            <a:r>
              <a:rPr lang="fi-FI" dirty="0" smtClean="0"/>
              <a:t>Esimerkkejä?</a:t>
            </a:r>
          </a:p>
          <a:p>
            <a:endParaRPr lang="fi-FI"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Kiertotalous</a:t>
            </a:r>
            <a:endParaRPr lang="fi-FI" dirty="0"/>
          </a:p>
        </p:txBody>
      </p:sp>
      <p:sp>
        <p:nvSpPr>
          <p:cNvPr id="3" name="Sisällön paikkamerkki 2"/>
          <p:cNvSpPr>
            <a:spLocks noGrp="1"/>
          </p:cNvSpPr>
          <p:nvPr>
            <p:ph idx="1"/>
          </p:nvPr>
        </p:nvSpPr>
        <p:spPr/>
        <p:txBody>
          <a:bodyPr/>
          <a:lstStyle/>
          <a:p>
            <a:r>
              <a:rPr lang="fi-FI" dirty="0" smtClean="0"/>
              <a:t>Mitä tarkoittaa?</a:t>
            </a:r>
          </a:p>
          <a:p>
            <a:r>
              <a:rPr lang="fi-FI" dirty="0" smtClean="0"/>
              <a:t>Miksi?</a:t>
            </a:r>
          </a:p>
          <a:p>
            <a:r>
              <a:rPr lang="fi-FI" dirty="0" smtClean="0"/>
              <a:t>Vaikutukset?</a:t>
            </a:r>
          </a:p>
          <a:p>
            <a:r>
              <a:rPr lang="fi-FI" dirty="0" smtClean="0"/>
              <a:t>Esimerkkejä?</a:t>
            </a:r>
            <a:endParaRPr lang="fi-FI"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Cleantech</a:t>
            </a:r>
            <a:endParaRPr lang="fi-FI" dirty="0"/>
          </a:p>
        </p:txBody>
      </p:sp>
      <p:sp>
        <p:nvSpPr>
          <p:cNvPr id="3" name="Sisällön paikkamerkki 2"/>
          <p:cNvSpPr>
            <a:spLocks noGrp="1"/>
          </p:cNvSpPr>
          <p:nvPr>
            <p:ph idx="1"/>
          </p:nvPr>
        </p:nvSpPr>
        <p:spPr/>
        <p:txBody>
          <a:bodyPr/>
          <a:lstStyle/>
          <a:p>
            <a:r>
              <a:rPr lang="fi-FI" dirty="0" smtClean="0"/>
              <a:t>Ota selvää mitä tarkoittaa.</a:t>
            </a:r>
          </a:p>
          <a:p>
            <a:r>
              <a:rPr lang="fi-FI" dirty="0" smtClean="0"/>
              <a:t>Minkälainen on </a:t>
            </a:r>
            <a:r>
              <a:rPr lang="fi-FI" dirty="0" err="1" smtClean="0"/>
              <a:t>cleantechin</a:t>
            </a:r>
            <a:r>
              <a:rPr lang="fi-FI" dirty="0" smtClean="0"/>
              <a:t> tulevaisuus?</a:t>
            </a:r>
          </a:p>
          <a:p>
            <a:pPr lvl="1"/>
            <a:r>
              <a:rPr lang="fi-FI" dirty="0" smtClean="0"/>
              <a:t>Miksi?</a:t>
            </a:r>
          </a:p>
          <a:p>
            <a:endParaRPr lang="fi-FI"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Degrowth</a:t>
            </a:r>
            <a:r>
              <a:rPr lang="fi-FI" dirty="0" smtClean="0"/>
              <a:t>?</a:t>
            </a:r>
            <a:endParaRPr lang="fi-FI" dirty="0"/>
          </a:p>
        </p:txBody>
      </p:sp>
      <p:sp>
        <p:nvSpPr>
          <p:cNvPr id="3" name="Sisällön paikkamerkki 2"/>
          <p:cNvSpPr>
            <a:spLocks noGrp="1"/>
          </p:cNvSpPr>
          <p:nvPr>
            <p:ph idx="1"/>
          </p:nvPr>
        </p:nvSpPr>
        <p:spPr/>
        <p:txBody>
          <a:bodyPr/>
          <a:lstStyle/>
          <a:p>
            <a:r>
              <a:rPr lang="fi-FI" dirty="0" smtClean="0"/>
              <a:t>Mitä tarkoittaa?</a:t>
            </a:r>
          </a:p>
          <a:p>
            <a:r>
              <a:rPr lang="fi-FI" dirty="0" smtClean="0"/>
              <a:t>Miten </a:t>
            </a:r>
            <a:r>
              <a:rPr lang="fi-FI" dirty="0" err="1" smtClean="0"/>
              <a:t>degrowthia</a:t>
            </a:r>
            <a:r>
              <a:rPr lang="fi-FI" dirty="0" smtClean="0"/>
              <a:t> voitaisiin toisaalta  puolustaa, toisaalta vastustaa?</a:t>
            </a:r>
          </a:p>
          <a:p>
            <a:r>
              <a:rPr lang="fi-FI" dirty="0" smtClean="0"/>
              <a:t>Kehitelkää oma suomennoksenne</a:t>
            </a:r>
          </a:p>
          <a:p>
            <a:r>
              <a:rPr lang="fi-FI" dirty="0" smtClean="0"/>
              <a:t>Muodosta oma kantasi </a:t>
            </a:r>
            <a:r>
              <a:rPr lang="fi-FI" dirty="0" err="1" smtClean="0"/>
              <a:t>degrowthista</a:t>
            </a:r>
            <a:r>
              <a:rPr lang="fi-FI" dirty="0" smtClean="0"/>
              <a:t>.</a:t>
            </a:r>
            <a:endParaRPr lang="fi-FI"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Words>
  <Application>Microsoft Office PowerPoint</Application>
  <PresentationFormat>Näytössä katseltava diaesitys (4:3)</PresentationFormat>
  <Paragraphs>23</Paragraphs>
  <Slides>6</Slides>
  <Notes>0</Notes>
  <HiddenSlides>0</HiddenSlides>
  <MMClips>0</MMClips>
  <ScaleCrop>false</ScaleCrop>
  <HeadingPairs>
    <vt:vector size="4" baseType="variant">
      <vt:variant>
        <vt:lpstr>Teema</vt:lpstr>
      </vt:variant>
      <vt:variant>
        <vt:i4>1</vt:i4>
      </vt:variant>
      <vt:variant>
        <vt:lpstr>Dian otsikot</vt:lpstr>
      </vt:variant>
      <vt:variant>
        <vt:i4>6</vt:i4>
      </vt:variant>
    </vt:vector>
  </HeadingPairs>
  <TitlesOfParts>
    <vt:vector size="7" baseType="lpstr">
      <vt:lpstr>Office-teema</vt:lpstr>
      <vt:lpstr>(Suomen) Talouden tulevaisuus</vt:lpstr>
      <vt:lpstr>Syksy 2017</vt:lpstr>
      <vt:lpstr>Jakamistalous</vt:lpstr>
      <vt:lpstr>Kiertotalous</vt:lpstr>
      <vt:lpstr>Cleantech</vt:lpstr>
      <vt:lpstr>Degrowth?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(Suomen) Talouden tulevaisuus</dc:title>
  <dc:creator>mikael.fabrin</dc:creator>
  <cp:lastModifiedBy>mikael.fabrin</cp:lastModifiedBy>
  <cp:revision>1</cp:revision>
  <dcterms:created xsi:type="dcterms:W3CDTF">2018-10-10T10:05:41Z</dcterms:created>
  <dcterms:modified xsi:type="dcterms:W3CDTF">2018-10-10T10:05:54Z</dcterms:modified>
</cp:coreProperties>
</file>