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yöristetty suorakulmi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6080-23D1-4EFD-A069-E160F60C0E60}" type="datetimeFigureOut">
              <a:rPr lang="fi-FI" smtClean="0"/>
              <a:pPr/>
              <a:t>3.10.2018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57BAE29-24AA-4F9B-8CDE-026E89D7B95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6080-23D1-4EFD-A069-E160F60C0E60}" type="datetimeFigureOut">
              <a:rPr lang="fi-FI" smtClean="0"/>
              <a:pPr/>
              <a:t>3.10.2018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AE29-24AA-4F9B-8CDE-026E89D7B95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6080-23D1-4EFD-A069-E160F60C0E60}" type="datetimeFigureOut">
              <a:rPr lang="fi-FI" smtClean="0"/>
              <a:pPr/>
              <a:t>3.10.2018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AE29-24AA-4F9B-8CDE-026E89D7B95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6080-23D1-4EFD-A069-E160F60C0E60}" type="datetimeFigureOut">
              <a:rPr lang="fi-FI" smtClean="0"/>
              <a:pPr/>
              <a:t>3.10.2018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AE29-24AA-4F9B-8CDE-026E89D7B95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yöristetty suorakulmi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6080-23D1-4EFD-A069-E160F60C0E60}" type="datetimeFigureOut">
              <a:rPr lang="fi-FI" smtClean="0"/>
              <a:pPr/>
              <a:t>3.10.2018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uorakulmi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7BAE29-24AA-4F9B-8CDE-026E89D7B95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6080-23D1-4EFD-A069-E160F60C0E60}" type="datetimeFigureOut">
              <a:rPr lang="fi-FI" smtClean="0"/>
              <a:pPr/>
              <a:t>3.10.2018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AE29-24AA-4F9B-8CDE-026E89D7B95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6080-23D1-4EFD-A069-E160F60C0E60}" type="datetimeFigureOut">
              <a:rPr lang="fi-FI" smtClean="0"/>
              <a:pPr/>
              <a:t>3.10.2018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AE29-24AA-4F9B-8CDE-026E89D7B95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6080-23D1-4EFD-A069-E160F60C0E60}" type="datetimeFigureOut">
              <a:rPr lang="fi-FI" smtClean="0"/>
              <a:pPr/>
              <a:t>3.10.2018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AE29-24AA-4F9B-8CDE-026E89D7B95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6080-23D1-4EFD-A069-E160F60C0E60}" type="datetimeFigureOut">
              <a:rPr lang="fi-FI" smtClean="0"/>
              <a:pPr/>
              <a:t>3.10.2018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AE29-24AA-4F9B-8CDE-026E89D7B95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yöristetty suorakulmi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6080-23D1-4EFD-A069-E160F60C0E60}" type="datetimeFigureOut">
              <a:rPr lang="fi-FI" smtClean="0"/>
              <a:pPr/>
              <a:t>3.10.2018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AE29-24AA-4F9B-8CDE-026E89D7B95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6080-23D1-4EFD-A069-E160F60C0E60}" type="datetimeFigureOut">
              <a:rPr lang="fi-FI" smtClean="0"/>
              <a:pPr/>
              <a:t>3.10.2018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7BAE29-24AA-4F9B-8CDE-026E89D7B95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uorakulmi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kulmi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yöristetty suorakulmi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B06080-23D1-4EFD-A069-E160F60C0E60}" type="datetimeFigureOut">
              <a:rPr lang="fi-FI" smtClean="0"/>
              <a:pPr/>
              <a:t>3.10.2018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57BAE29-24AA-4F9B-8CDE-026E89D7B957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Puoluepoliittinen leikkaustehtävä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Suomen valtion budjetti vuodelle 2019 sisältää myös 1,4 miljardin euron velan.</a:t>
            </a:r>
          </a:p>
          <a:p>
            <a:r>
              <a:rPr lang="fi-FI" dirty="0" smtClean="0"/>
              <a:t>Muodostakaa viiden hengen ryhmät.</a:t>
            </a:r>
          </a:p>
          <a:p>
            <a:r>
              <a:rPr lang="fi-FI" dirty="0" smtClean="0"/>
              <a:t>Ottakaa selville puolueenne arvot ja periaatteet.</a:t>
            </a:r>
          </a:p>
          <a:p>
            <a:pPr lvl="1"/>
            <a:r>
              <a:rPr lang="fi-FI" dirty="0" smtClean="0"/>
              <a:t>Periaateohjelmia/puolueohjelmia ei tarvitse lukea sanasta sanaan, tärkeintä on, että pääkohdat selkiytyvät ryhmälle.</a:t>
            </a:r>
          </a:p>
          <a:p>
            <a:pPr lvl="1"/>
            <a:r>
              <a:rPr lang="fi-FI" dirty="0" smtClean="0"/>
              <a:t>Listatkaa puolueen tärkeimmät arvot ja periaatteet.</a:t>
            </a:r>
          </a:p>
          <a:p>
            <a:r>
              <a:rPr lang="fi-FI" dirty="0" smtClean="0"/>
              <a:t>Tämän jälkeen tutustukaa Suomen valtion talousarvioon vuodelle 2019.  </a:t>
            </a:r>
          </a:p>
          <a:p>
            <a:r>
              <a:rPr lang="fi-FI" dirty="0" smtClean="0"/>
              <a:t>Päättäkää demokraattisesti ne leikkauskohteet, jotka puolueenne tekisivät, jos kyseinen puolue pääsisi vallankahvaan.</a:t>
            </a:r>
          </a:p>
          <a:p>
            <a:pPr lvl="1"/>
            <a:r>
              <a:rPr lang="fi-FI" dirty="0" smtClean="0"/>
              <a:t>Listatkaa leikkauskohteet.</a:t>
            </a:r>
          </a:p>
          <a:p>
            <a:pPr lvl="1"/>
            <a:r>
              <a:rPr lang="fi-FI" dirty="0" smtClean="0"/>
              <a:t>Perustelkaa valitsemanne leikkauskohteet. Miksi puolueenne leikkaisi kyseisistä kohteista</a:t>
            </a:r>
            <a:r>
              <a:rPr lang="fi-FI" dirty="0" smtClean="0"/>
              <a:t>.</a:t>
            </a:r>
          </a:p>
          <a:p>
            <a:pPr lvl="1"/>
            <a:r>
              <a:rPr lang="fi-FI" b="1" dirty="0" smtClean="0"/>
              <a:t>Listatkaa myös kohteet, josta ette missään nimessä leikkaisi. Tämä auttaa myös </a:t>
            </a:r>
            <a:r>
              <a:rPr lang="fi-FI" b="1" smtClean="0"/>
              <a:t>leikkauskohteiden päättämisessä.</a:t>
            </a:r>
            <a:endParaRPr lang="fi-FI" b="1" dirty="0" smtClean="0"/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Jos aikaa jää pohtikaa ryhmissänne vielä mistä leikkaisitte ilman teennäistä puoluepoliittista sitoutumista.</a:t>
            </a:r>
          </a:p>
          <a:p>
            <a:pPr lvl="1"/>
            <a:r>
              <a:rPr lang="fi-FI" dirty="0" smtClean="0"/>
              <a:t>Käytännössä siis pohtikaa mistä itse leikkaisitte tämän hetkisen arvomaailmanne/ajatusmaailmanne mukaisesti, jos olisitte Suomen uusi diktaattori.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</TotalTime>
  <Words>131</Words>
  <Application>Microsoft Office PowerPoint</Application>
  <PresentationFormat>Näytössä katseltava diaesitys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Equity</vt:lpstr>
      <vt:lpstr>Puoluepoliittinen leikkaustehtävä</vt:lpstr>
      <vt:lpstr>Dia 2</vt:lpstr>
      <vt:lpstr>Dia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Puoluepoliittinen leikkaustehtävä</dc:title>
  <dc:creator>mikael.fabrin</dc:creator>
  <cp:lastModifiedBy>mikael.fabrin</cp:lastModifiedBy>
  <cp:revision>2</cp:revision>
  <dcterms:created xsi:type="dcterms:W3CDTF">2018-10-02T17:18:59Z</dcterms:created>
  <dcterms:modified xsi:type="dcterms:W3CDTF">2018-10-03T09:17:51Z</dcterms:modified>
</cp:coreProperties>
</file>