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73014-7167-4343-96CF-BFA896637D26}" type="datetimeFigureOut">
              <a:rPr lang="fi-FI" smtClean="0"/>
              <a:t>19.3.2018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E4FC-A5F0-49E9-96EC-CF0B1DE6F8A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Kiina, Japani, Intia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Yksilö-/ryhmätyö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Muodostetaan kolmen hengen ryhmiä.</a:t>
            </a:r>
          </a:p>
          <a:p>
            <a:r>
              <a:rPr lang="fi-FI" dirty="0" smtClean="0"/>
              <a:t>Jokaisella ryhmän jäsenellä on oma aiheensa.</a:t>
            </a:r>
          </a:p>
          <a:p>
            <a:r>
              <a:rPr lang="fi-FI" dirty="0" smtClean="0"/>
              <a:t>Työ on kolmiosainen:</a:t>
            </a:r>
          </a:p>
          <a:p>
            <a:pPr lvl="1"/>
            <a:r>
              <a:rPr lang="fi-FI" dirty="0" smtClean="0"/>
              <a:t>Ensin tehdään ensimmäinen osa yksilötyönä jonka jälkeen oma osuus käydään läpi muiden ryhmän jäsenten kanssa.</a:t>
            </a:r>
          </a:p>
          <a:p>
            <a:pPr lvl="1"/>
            <a:r>
              <a:rPr lang="fi-FI" dirty="0" smtClean="0"/>
              <a:t>Toisessa osassa pohtikaa mitä yhdistäviä ja erottavia tekijöitä löytyy aasialaisista kulttuureista ja yhteiskunnista.</a:t>
            </a:r>
          </a:p>
          <a:p>
            <a:pPr lvl="1"/>
            <a:r>
              <a:rPr lang="fi-FI" dirty="0" smtClean="0"/>
              <a:t>Kolmas osa tehdään ensimmäisen osan purkukierroksen jälkeen. Toisen osan lopuksi jälleen jokainen ryhmästä kertoo omasta aiheestaan muille ryhmäläisille.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Kiina – keskuksen valtakunta ja Kiina kohtaa lännen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Osio 1</a:t>
            </a:r>
          </a:p>
          <a:p>
            <a:pPr lvl="1"/>
            <a:r>
              <a:rPr lang="fi-FI" dirty="0" smtClean="0"/>
              <a:t>Lue oppikirjasta </a:t>
            </a:r>
            <a:r>
              <a:rPr lang="fi-FI" dirty="0"/>
              <a:t>sivut </a:t>
            </a:r>
            <a:r>
              <a:rPr lang="fi-FI" dirty="0" smtClean="0"/>
              <a:t>54-60. </a:t>
            </a:r>
          </a:p>
          <a:p>
            <a:pPr lvl="1"/>
            <a:r>
              <a:rPr lang="fi-FI" dirty="0" smtClean="0"/>
              <a:t>Laadi </a:t>
            </a:r>
            <a:r>
              <a:rPr lang="fi-FI" dirty="0"/>
              <a:t>lyhyet muistiinpanot. </a:t>
            </a:r>
            <a:endParaRPr lang="fi-FI" dirty="0" smtClean="0"/>
          </a:p>
          <a:p>
            <a:pPr lvl="1"/>
            <a:r>
              <a:rPr lang="fi-FI" dirty="0" smtClean="0"/>
              <a:t>Vastaa </a:t>
            </a:r>
            <a:r>
              <a:rPr lang="fi-FI" dirty="0"/>
              <a:t>sivun </a:t>
            </a:r>
            <a:r>
              <a:rPr lang="fi-FI" dirty="0" smtClean="0"/>
              <a:t>60 </a:t>
            </a:r>
            <a:r>
              <a:rPr lang="fi-FI" dirty="0"/>
              <a:t>tehtäviin </a:t>
            </a:r>
            <a:r>
              <a:rPr lang="fi-FI" dirty="0" smtClean="0"/>
              <a:t>1-3.</a:t>
            </a:r>
          </a:p>
          <a:p>
            <a:r>
              <a:rPr lang="fi-FI" dirty="0" smtClean="0"/>
              <a:t>Osio 2 kaikille sama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itä yhdistäviä ja erottavia tekijöitä löytyy aasialaisista kulttuureista ja yhteiskunnista? </a:t>
            </a:r>
            <a:r>
              <a:rPr lang="fi-FI" dirty="0" smtClean="0"/>
              <a:t>(Yhteinen </a:t>
            </a:r>
            <a:r>
              <a:rPr lang="fi-FI" dirty="0" err="1" smtClean="0"/>
              <a:t>keskustelu/pohdinta/muistiinapanot</a:t>
            </a:r>
            <a:r>
              <a:rPr lang="fi-FI" dirty="0" smtClean="0"/>
              <a:t>)</a:t>
            </a:r>
          </a:p>
          <a:p>
            <a:r>
              <a:rPr lang="fi-FI" dirty="0" smtClean="0"/>
              <a:t>Osio 3</a:t>
            </a:r>
          </a:p>
          <a:p>
            <a:pPr lvl="1"/>
            <a:r>
              <a:rPr lang="fi-FI" dirty="0" smtClean="0"/>
              <a:t>Lue oppikirjasta sivut 61–65. </a:t>
            </a:r>
          </a:p>
          <a:p>
            <a:pPr lvl="1"/>
            <a:r>
              <a:rPr lang="fi-FI" dirty="0" smtClean="0"/>
              <a:t>Laadi lyhyet muistiinpanot ja kiinnitä erityisesti huomiota: 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Millaista on ollut kiinalaisten ja länsimaalaisten kohtaaminen? 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Miten Kiina on vaikuttanut muihin maihin?</a:t>
            </a:r>
          </a:p>
          <a:p>
            <a:pPr marL="571500" indent="-514350"/>
            <a:r>
              <a:rPr lang="fi-FI" dirty="0" smtClean="0"/>
              <a:t>Osio 4 kaikille sama</a:t>
            </a:r>
          </a:p>
          <a:p>
            <a:pPr marL="971550" lvl="1" indent="-514350"/>
            <a:r>
              <a:rPr lang="fi-FI" dirty="0" smtClean="0"/>
              <a:t>Pohtikaa yhdessä Kiinan, Japanin ja Intian suhtautumista länsimaihin (eurooppalaisiin) ja miten maat ovat selvinneet siirtomaaherruudesta.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Japani – nousevan auringon maa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Osio 1</a:t>
            </a:r>
          </a:p>
          <a:p>
            <a:pPr lvl="1"/>
            <a:r>
              <a:rPr lang="fi-FI" dirty="0" smtClean="0"/>
              <a:t>Lue oppikirjasta sivut 70-72 sekä 76-83.</a:t>
            </a:r>
          </a:p>
          <a:p>
            <a:pPr lvl="1"/>
            <a:r>
              <a:rPr lang="fi-FI" dirty="0" smtClean="0"/>
              <a:t>Laadi lyhyet muistiinpanot. 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astaa sivun 75 tehtävään 1 sekä s.83 tehtävät 1-2.</a:t>
            </a:r>
          </a:p>
          <a:p>
            <a:r>
              <a:rPr lang="fi-FI" dirty="0" smtClean="0"/>
              <a:t>Osio 2 kaikille sama.</a:t>
            </a:r>
          </a:p>
          <a:p>
            <a:pPr lvl="1"/>
            <a:r>
              <a:rPr lang="fi-FI" dirty="0" smtClean="0"/>
              <a:t>Mitä yhdistäviä ja erottavia tekijöitä löytyy aasialaisista kulttuureista ja yhteiskunnista? (Yhteinen </a:t>
            </a:r>
            <a:r>
              <a:rPr lang="fi-FI" dirty="0" err="1" smtClean="0"/>
              <a:t>keskustelu/pohdinta/muistiinapanot</a:t>
            </a:r>
            <a:r>
              <a:rPr lang="fi-FI" dirty="0" smtClean="0"/>
              <a:t>)</a:t>
            </a:r>
          </a:p>
          <a:p>
            <a:r>
              <a:rPr lang="fi-FI" dirty="0" smtClean="0"/>
              <a:t>Osio 3</a:t>
            </a:r>
          </a:p>
          <a:p>
            <a:pPr lvl="1"/>
            <a:r>
              <a:rPr lang="fi-FI" dirty="0" smtClean="0"/>
              <a:t>Lue oppikirjasta sivut 73–75. </a:t>
            </a:r>
          </a:p>
          <a:p>
            <a:pPr lvl="1"/>
            <a:r>
              <a:rPr lang="fi-FI" dirty="0" smtClean="0"/>
              <a:t>Laadi lyhyet muistiinpanot ja kiinnitä erityisesti huomiota: 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Miten japanilaiset suhtautuivat eurooppalaisiin ennen 1800-lukua?</a:t>
            </a:r>
            <a:endParaRPr lang="fi-FI" dirty="0"/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Millaista on ollut japanilaisten ja länsimaalaisten kohtaaminen?  </a:t>
            </a:r>
          </a:p>
          <a:p>
            <a:pPr marL="971550" lvl="1" indent="-514350">
              <a:buFont typeface="+mj-lt"/>
              <a:buAutoNum type="arabicPeriod"/>
            </a:pPr>
            <a:r>
              <a:rPr lang="fi-FI" dirty="0" smtClean="0"/>
              <a:t>Miten Japani on vaikuttanut muihin maihin?</a:t>
            </a:r>
          </a:p>
          <a:p>
            <a:r>
              <a:rPr lang="fi-FI" dirty="0" smtClean="0"/>
              <a:t>Osio 4 kaikille sama</a:t>
            </a:r>
          </a:p>
          <a:p>
            <a:pPr lvl="1"/>
            <a:r>
              <a:rPr lang="fi-FI" dirty="0" smtClean="0"/>
              <a:t>Pohtikaa yhdessä Kiinan, Japanin ja Intian suhtautumista länsimaihin (eurooppalaisiin) ja miten maat ovat selvinneet siirtomaaherruudesta.</a:t>
            </a:r>
          </a:p>
          <a:p>
            <a:pPr lvl="1"/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Intia – sielunvaelluksen ja askeesin maa?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r>
              <a:rPr lang="fi-FI" dirty="0" smtClean="0"/>
              <a:t>Osio 1</a:t>
            </a:r>
          </a:p>
          <a:p>
            <a:pPr lvl="1"/>
            <a:r>
              <a:rPr lang="fi-FI" dirty="0"/>
              <a:t>Lue oppikirjasta sivut </a:t>
            </a:r>
            <a:r>
              <a:rPr lang="fi-FI" dirty="0" smtClean="0"/>
              <a:t>84–88 </a:t>
            </a:r>
            <a:r>
              <a:rPr lang="fi-FI" dirty="0"/>
              <a:t>(Kauppakomppanioita ja kolonialismia kappaleeseen asti) </a:t>
            </a:r>
            <a:endParaRPr lang="fi-FI" dirty="0" smtClean="0"/>
          </a:p>
          <a:p>
            <a:pPr lvl="1"/>
            <a:r>
              <a:rPr lang="fi-FI" dirty="0" smtClean="0"/>
              <a:t>Laadi </a:t>
            </a:r>
            <a:r>
              <a:rPr lang="fi-FI" dirty="0"/>
              <a:t>lyhyet muistiinpanot. </a:t>
            </a:r>
            <a:endParaRPr lang="fi-FI" dirty="0" smtClean="0"/>
          </a:p>
          <a:p>
            <a:pPr lvl="1"/>
            <a:r>
              <a:rPr lang="fi-FI" dirty="0" smtClean="0"/>
              <a:t>Vastaa </a:t>
            </a:r>
            <a:r>
              <a:rPr lang="fi-FI" dirty="0"/>
              <a:t>sivun </a:t>
            </a:r>
            <a:r>
              <a:rPr lang="fi-FI" dirty="0" smtClean="0"/>
              <a:t>90 </a:t>
            </a:r>
            <a:r>
              <a:rPr lang="fi-FI" dirty="0"/>
              <a:t>tehtäviin </a:t>
            </a:r>
            <a:r>
              <a:rPr lang="fi-FI" dirty="0" smtClean="0"/>
              <a:t>1 ja 2.</a:t>
            </a:r>
          </a:p>
          <a:p>
            <a:r>
              <a:rPr lang="fi-FI" dirty="0" smtClean="0"/>
              <a:t>Osio 2 kaikille sama</a:t>
            </a:r>
          </a:p>
          <a:p>
            <a:pPr lvl="1"/>
            <a:r>
              <a:rPr lang="fi-FI" dirty="0" smtClean="0"/>
              <a:t>Mitä yhdistäviä ja erottavia tekijöitä löytyy aasialaisista kulttuureista ja yhteiskunnista? (Yhteinen </a:t>
            </a:r>
            <a:r>
              <a:rPr lang="fi-FI" dirty="0" err="1" smtClean="0"/>
              <a:t>keskustelu/pohdinta/muistiinapanot</a:t>
            </a:r>
            <a:r>
              <a:rPr lang="fi-FI" dirty="0" smtClean="0"/>
              <a:t>)</a:t>
            </a:r>
          </a:p>
          <a:p>
            <a:r>
              <a:rPr lang="fi-FI" dirty="0" smtClean="0"/>
              <a:t>Osio 3</a:t>
            </a:r>
          </a:p>
          <a:p>
            <a:pPr lvl="1"/>
            <a:r>
              <a:rPr lang="fi-FI" dirty="0" smtClean="0"/>
              <a:t>Lue sivut 88-93</a:t>
            </a:r>
          </a:p>
          <a:p>
            <a:pPr lvl="1"/>
            <a:r>
              <a:rPr lang="fi-FI" dirty="0" smtClean="0"/>
              <a:t>Laadi lyhyet muistiinpanot</a:t>
            </a:r>
          </a:p>
          <a:p>
            <a:pPr lvl="1"/>
            <a:r>
              <a:rPr lang="fi-FI" dirty="0" smtClean="0"/>
              <a:t>Vastaa sivun 90 tehtävään 3 sekä sivun 93 tehtävään 2.</a:t>
            </a:r>
          </a:p>
          <a:p>
            <a:pPr lvl="1"/>
            <a:r>
              <a:rPr lang="fi-FI" dirty="0" smtClean="0"/>
              <a:t>Millaista on ollut intialaisten ja länsimaalaisten kohtaaminen?  </a:t>
            </a:r>
          </a:p>
          <a:p>
            <a:pPr lvl="1"/>
            <a:r>
              <a:rPr lang="fi-FI" dirty="0" smtClean="0"/>
              <a:t>Miten Intia on vaikuttanut muihin maihin?</a:t>
            </a:r>
          </a:p>
          <a:p>
            <a:r>
              <a:rPr lang="fi-FI" dirty="0" smtClean="0"/>
              <a:t>Osio 4 kaikille sama</a:t>
            </a:r>
          </a:p>
          <a:p>
            <a:pPr lvl="1"/>
            <a:r>
              <a:rPr lang="fi-FI" dirty="0" smtClean="0"/>
              <a:t>Pohtikaa yhdessä Kiinan, Japanin ja Intian suhtautumista länsimaihin (eurooppalaisiin) ja miten maat ovat selvinneet siirtomaaherruudesta.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  <a:p>
            <a:pPr lvl="1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274</Words>
  <Application>Microsoft Office PowerPoint</Application>
  <PresentationFormat>Näytössä katseltava diaesitys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Kiina, Japani, Intia</vt:lpstr>
      <vt:lpstr>Yksilö-/ryhmätyö</vt:lpstr>
      <vt:lpstr>Kiina – keskuksen valtakunta ja Kiina kohtaa lännen</vt:lpstr>
      <vt:lpstr>Japani – nousevan auringon maa</vt:lpstr>
      <vt:lpstr>Intia – sielunvaelluksen ja askeesin maa?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Kiina, Japani, Intia</dc:title>
  <dc:creator>mikael.fabrin</dc:creator>
  <cp:lastModifiedBy>mikael.fabrin</cp:lastModifiedBy>
  <cp:revision>6</cp:revision>
  <dcterms:created xsi:type="dcterms:W3CDTF">2018-03-19T18:04:22Z</dcterms:created>
  <dcterms:modified xsi:type="dcterms:W3CDTF">2018-03-19T18:56:57Z</dcterms:modified>
</cp:coreProperties>
</file>