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FB8FF-6B8F-490E-B303-E7E2F480B943}" type="datetimeFigureOut">
              <a:rPr lang="fi-FI" smtClean="0"/>
              <a:t>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0B7C-BFEF-4B39-BC6D-9DF2A5DCD229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470025"/>
          </a:xfrm>
          <a:noFill/>
        </p:spPr>
        <p:txBody>
          <a:bodyPr/>
          <a:lstStyle/>
          <a:p>
            <a:r>
              <a:rPr lang="fi-FI" smtClean="0"/>
              <a:t>Dokumenttitehtävä</a:t>
            </a:r>
            <a:r>
              <a:rPr lang="fi-FI" sz="3200" smtClean="0"/>
              <a:t/>
            </a:r>
            <a:br>
              <a:rPr lang="fi-FI" sz="3200" smtClean="0"/>
            </a:br>
            <a:r>
              <a:rPr lang="fi-FI" sz="3200" smtClean="0">
                <a:solidFill>
                  <a:srgbClr val="A50021"/>
                </a:solidFill>
              </a:rPr>
              <a:t> Suurvaltojen doktriinit kylmän sodan aikana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i-FI" sz="2400" dirty="0" smtClean="0"/>
              <a:t>Alla on kaksi dokumenttia kylmän sodan ajalta. Mitä suurvaltojen ulkopolitiikan periaatteita eli doktriineja ne edustavat</a:t>
            </a:r>
            <a:r>
              <a:rPr lang="fi-FI" sz="2400" dirty="0" smtClean="0"/>
              <a:t>? Miten kuvailisit doktriinien sisältöä? Miten doktriinien noudattaminen näkyi </a:t>
            </a:r>
            <a:r>
              <a:rPr lang="fi-FI" sz="2400" smtClean="0"/>
              <a:t>kylmän sodan aikana?</a:t>
            </a:r>
            <a:endParaRPr lang="fi-FI" sz="2400" smtClean="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3" y="2349500"/>
            <a:ext cx="914400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Näytössä katseltava diaesitys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Dokumenttitehtävä  Suurvaltojen doktriinit kylmän sodan aikana</vt:lpstr>
      <vt:lpstr>Alla on kaksi dokumenttia kylmän sodan ajalta. Mitä suurvaltojen ulkopolitiikan periaatteita eli doktriineja ne edustavat? Miten kuvailisit doktriinien sisältöä? Miten doktriinien noudattaminen näkyi kylmän sodan aikana?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Dokumenttitehtävä  Suurvaltojen doktriinit kylmän sodan aikana</dc:title>
  <dc:creator>Fabrin</dc:creator>
  <cp:lastModifiedBy>Fabrin</cp:lastModifiedBy>
  <cp:revision>1</cp:revision>
  <dcterms:created xsi:type="dcterms:W3CDTF">2017-02-07T08:58:27Z</dcterms:created>
  <dcterms:modified xsi:type="dcterms:W3CDTF">2017-02-07T08:59:41Z</dcterms:modified>
</cp:coreProperties>
</file>