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ainen kolmi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7" name="Alaotsikk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grpSp>
        <p:nvGrpSpPr>
          <p:cNvPr id="2" name="Ryhmä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uolivapaa piirt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uolivapaa piirt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uolivapaa piirt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uora yhdysviiv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äivämäärän paikkamerkki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7C0A772-A9E7-4A56-B1B6-76FC2B92A971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27" name="Dian numeron paikkamerkki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E90534-90D7-43BC-9F61-B2075984A5D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0A772-A9E7-4A56-B1B6-76FC2B92A971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90534-90D7-43BC-9F61-B2075984A5D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0A772-A9E7-4A56-B1B6-76FC2B92A971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90534-90D7-43BC-9F61-B2075984A5D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0A772-A9E7-4A56-B1B6-76FC2B92A971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90534-90D7-43BC-9F61-B2075984A5D7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0A772-A9E7-4A56-B1B6-76FC2B92A971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90534-90D7-43BC-9F61-B2075984A5D7}" type="slidenum">
              <a:rPr lang="fi-FI" smtClean="0"/>
              <a:t>‹#›</a:t>
            </a:fld>
            <a:endParaRPr lang="fi-FI"/>
          </a:p>
        </p:txBody>
      </p:sp>
      <p:sp>
        <p:nvSpPr>
          <p:cNvPr id="7" name="Lovettu nuolenkärki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Lovettu nuolenkärki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0A772-A9E7-4A56-B1B6-76FC2B92A971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90534-90D7-43BC-9F61-B2075984A5D7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0A772-A9E7-4A56-B1B6-76FC2B92A971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90534-90D7-43BC-9F61-B2075984A5D7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0A772-A9E7-4A56-B1B6-76FC2B92A971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90534-90D7-43BC-9F61-B2075984A5D7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C0A772-A9E7-4A56-B1B6-76FC2B92A971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90534-90D7-43BC-9F61-B2075984A5D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7C0A772-A9E7-4A56-B1B6-76FC2B92A971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E90534-90D7-43BC-9F61-B2075984A5D7}" type="slidenum">
              <a:rPr lang="fi-FI" smtClean="0"/>
              <a:t>‹#›</a:t>
            </a:fld>
            <a:endParaRPr lang="fi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C0A772-A9E7-4A56-B1B6-76FC2B92A971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E90534-90D7-43BC-9F61-B2075984A5D7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Puolivapaa piirto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uolivapaa piirto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Suorakulmainen kolmi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uora yhdysviiv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Lovettu nuolenkärki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Lovettu nuolenkärki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uolivapaa piirto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uolivapaa piirto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Suorakulmainen kolmi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uora yhdysviiv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0" name="Tekstin paikkamerkki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7C0A772-A9E7-4A56-B1B6-76FC2B92A971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22" name="Alatunnisteen paikkamerk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i-FI"/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FE90534-90D7-43BC-9F61-B2075984A5D7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79700"/>
            <a:ext cx="7918450" cy="1470025"/>
          </a:xfrm>
          <a:noFill/>
          <a:ln/>
        </p:spPr>
        <p:txBody>
          <a:bodyPr>
            <a:normAutofit fontScale="90000"/>
          </a:bodyPr>
          <a:lstStyle/>
          <a:p>
            <a:r>
              <a:rPr lang="fi-FI" sz="4000" dirty="0"/>
              <a:t>Marshall-apu kylmän sodan aikakaudella </a:t>
            </a:r>
            <a:br>
              <a:rPr lang="fi-FI" sz="4000" dirty="0"/>
            </a:br>
            <a:endParaRPr lang="fi-FI" sz="28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176338"/>
            <a:ext cx="8281988" cy="4949825"/>
          </a:xfrm>
          <a:noFill/>
          <a:ln/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63600"/>
          </a:xfrm>
        </p:spPr>
        <p:txBody>
          <a:bodyPr/>
          <a:lstStyle/>
          <a:p>
            <a:pPr algn="l"/>
            <a:r>
              <a:rPr lang="fi-FI" sz="2400" b="1"/>
              <a:t>Vasemmalla yhdysvaltalainen ja oikealla neuvostoliittolainen pilakuva.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203848" y="188640"/>
            <a:ext cx="4680520" cy="6416928"/>
          </a:xfrm>
          <a:prstGeom prst="rect">
            <a:avLst/>
          </a:prstGeom>
          <a:noFill/>
          <a:ln/>
        </p:spPr>
      </p:pic>
      <p:sp>
        <p:nvSpPr>
          <p:cNvPr id="5" name="Tekstikehys 4"/>
          <p:cNvSpPr txBox="1"/>
          <p:nvPr/>
        </p:nvSpPr>
        <p:spPr>
          <a:xfrm>
            <a:off x="0" y="1052736"/>
            <a:ext cx="3491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Tutki yhdysvaltalaista kuvaa Marshall-avusta. Mikä on kuvan sanoma?</a:t>
            </a:r>
            <a:endParaRPr lang="fi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07904" y="206464"/>
            <a:ext cx="5112568" cy="6651536"/>
          </a:xfrm>
          <a:prstGeom prst="rect">
            <a:avLst/>
          </a:prstGeom>
          <a:noFill/>
          <a:ln/>
        </p:spPr>
      </p:pic>
      <p:sp>
        <p:nvSpPr>
          <p:cNvPr id="3" name="Tekstikehys 2"/>
          <p:cNvSpPr txBox="1"/>
          <p:nvPr/>
        </p:nvSpPr>
        <p:spPr>
          <a:xfrm>
            <a:off x="0" y="980728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Tutki neuvostoliittolaista kuvaa. Mikä on kuvan sanoma?</a:t>
            </a:r>
            <a:endParaRPr lang="fi-FI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l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u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Au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</TotalTime>
  <Words>30</Words>
  <Application>Microsoft Office PowerPoint</Application>
  <PresentationFormat>Näytössä katseltava diaesitys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Aula</vt:lpstr>
      <vt:lpstr>Marshall-apu kylmän sodan aikakaudella  </vt:lpstr>
      <vt:lpstr>Vasemmalla yhdysvaltalainen ja oikealla neuvostoliittolainen pilakuva.</vt:lpstr>
      <vt:lpstr>Dia 3</vt:lpstr>
      <vt:lpstr>Dia 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Marshall-apu kylmän sodan aikakaudella  </dc:title>
  <dc:creator>Fabrin</dc:creator>
  <cp:lastModifiedBy>Fabrin</cp:lastModifiedBy>
  <cp:revision>1</cp:revision>
  <dcterms:created xsi:type="dcterms:W3CDTF">2017-02-07T08:42:14Z</dcterms:created>
  <dcterms:modified xsi:type="dcterms:W3CDTF">2017-02-07T08:45:26Z</dcterms:modified>
</cp:coreProperties>
</file>