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AE8FB-5962-49E4-AFED-2BA74AC922E5}" type="datetimeFigureOut">
              <a:rPr lang="fi-FI" smtClean="0"/>
              <a:t>15.3.2017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CD26F-C44E-413C-ABFA-81C977AEA47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8135937" cy="2305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dirty="0" smtClean="0"/>
              <a:t>”Tsaari, papit ja rikkaat”. Pilakuva Venäjän tsaarista 1900-luvun alusta. Tulkitse kuvan sanoma</a:t>
            </a:r>
            <a:r>
              <a:rPr lang="fi-FI" sz="4000" smtClean="0"/>
              <a:t/>
            </a:r>
            <a:br>
              <a:rPr lang="fi-FI" sz="4000" smtClean="0"/>
            </a:br>
            <a:endParaRPr lang="fi-FI" sz="2800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1680" y="188640"/>
            <a:ext cx="5767402" cy="64531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Näytössä katseltava diaesitys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”Tsaari, papit ja rikkaat”. Pilakuva Venäjän tsaarista 1900-luvun alusta. Tulkitse kuvan sanoma </vt:lpstr>
      <vt:lpstr>Dia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”Tsaari, papit ja rikkaat”. Pilakuva Venäjän tsaarista 1900-luvun alusta. Tulkitse kuvan sanoma </dc:title>
  <dc:creator>opettaja</dc:creator>
  <cp:lastModifiedBy>opettaja</cp:lastModifiedBy>
  <cp:revision>1</cp:revision>
  <dcterms:created xsi:type="dcterms:W3CDTF">2017-03-15T06:59:12Z</dcterms:created>
  <dcterms:modified xsi:type="dcterms:W3CDTF">2017-03-15T06:59:43Z</dcterms:modified>
</cp:coreProperties>
</file>