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9B1EC-DA75-437D-8E09-A7726C070F15}" type="datetimeFigureOut">
              <a:rPr lang="fi-FI" smtClean="0"/>
              <a:t>17.1.2017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00E02-20D6-4E31-A8CF-CB7E42835E2E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9B1EC-DA75-437D-8E09-A7726C070F15}" type="datetimeFigureOut">
              <a:rPr lang="fi-FI" smtClean="0"/>
              <a:t>17.1.2017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00E02-20D6-4E31-A8CF-CB7E42835E2E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9B1EC-DA75-437D-8E09-A7726C070F15}" type="datetimeFigureOut">
              <a:rPr lang="fi-FI" smtClean="0"/>
              <a:t>17.1.2017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00E02-20D6-4E31-A8CF-CB7E42835E2E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9B1EC-DA75-437D-8E09-A7726C070F15}" type="datetimeFigureOut">
              <a:rPr lang="fi-FI" smtClean="0"/>
              <a:t>17.1.2017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00E02-20D6-4E31-A8CF-CB7E42835E2E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9B1EC-DA75-437D-8E09-A7726C070F15}" type="datetimeFigureOut">
              <a:rPr lang="fi-FI" smtClean="0"/>
              <a:t>17.1.2017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00E02-20D6-4E31-A8CF-CB7E42835E2E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9B1EC-DA75-437D-8E09-A7726C070F15}" type="datetimeFigureOut">
              <a:rPr lang="fi-FI" smtClean="0"/>
              <a:t>17.1.2017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00E02-20D6-4E31-A8CF-CB7E42835E2E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9B1EC-DA75-437D-8E09-A7726C070F15}" type="datetimeFigureOut">
              <a:rPr lang="fi-FI" smtClean="0"/>
              <a:t>17.1.2017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00E02-20D6-4E31-A8CF-CB7E42835E2E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9B1EC-DA75-437D-8E09-A7726C070F15}" type="datetimeFigureOut">
              <a:rPr lang="fi-FI" smtClean="0"/>
              <a:t>17.1.2017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00E02-20D6-4E31-A8CF-CB7E42835E2E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9B1EC-DA75-437D-8E09-A7726C070F15}" type="datetimeFigureOut">
              <a:rPr lang="fi-FI" smtClean="0"/>
              <a:t>17.1.2017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00E02-20D6-4E31-A8CF-CB7E42835E2E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9B1EC-DA75-437D-8E09-A7726C070F15}" type="datetimeFigureOut">
              <a:rPr lang="fi-FI" smtClean="0"/>
              <a:t>17.1.2017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00E02-20D6-4E31-A8CF-CB7E42835E2E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9B1EC-DA75-437D-8E09-A7726C070F15}" type="datetimeFigureOut">
              <a:rPr lang="fi-FI" smtClean="0"/>
              <a:t>17.1.2017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00E02-20D6-4E31-A8CF-CB7E42835E2E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C9B1EC-DA75-437D-8E09-A7726C070F15}" type="datetimeFigureOut">
              <a:rPr lang="fi-FI" smtClean="0"/>
              <a:t>17.1.2017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A00E02-20D6-4E31-A8CF-CB7E42835E2E}" type="slidenum">
              <a:rPr lang="fi-FI" smtClean="0"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918450" cy="1470025"/>
          </a:xfrm>
          <a:noFill/>
        </p:spPr>
        <p:txBody>
          <a:bodyPr/>
          <a:lstStyle/>
          <a:p>
            <a:pPr eaLnBrk="1" hangingPunct="1"/>
            <a:r>
              <a:rPr lang="fi-FI" sz="4000" dirty="0" smtClean="0"/>
              <a:t>Karttadokumenttitehtävä </a:t>
            </a:r>
            <a:endParaRPr lang="fi-FI" sz="2800" dirty="0" smtClean="0">
              <a:solidFill>
                <a:srgbClr val="CC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04813"/>
            <a:ext cx="9144000" cy="1295400"/>
          </a:xfrm>
        </p:spPr>
        <p:txBody>
          <a:bodyPr/>
          <a:lstStyle/>
          <a:p>
            <a:pPr algn="l" eaLnBrk="1" hangingPunct="1"/>
            <a:r>
              <a:rPr lang="fi-FI" sz="2400" b="1" smtClean="0"/>
              <a:t>a) </a:t>
            </a:r>
            <a:r>
              <a:rPr lang="fi-FI" sz="2400" smtClean="0"/>
              <a:t>Ajoita kartat perustellen. Mitä valtiollisia ja alueellisia muutoksia Euroopassa tapahtui kyseisenä ajanjaksona? (3p)</a:t>
            </a:r>
            <a:br>
              <a:rPr lang="fi-FI" sz="2400" smtClean="0"/>
            </a:br>
            <a:r>
              <a:rPr lang="fi-FI" sz="2400" b="1" smtClean="0"/>
              <a:t>b) </a:t>
            </a:r>
            <a:r>
              <a:rPr lang="fi-FI" sz="2400" smtClean="0"/>
              <a:t>Selvitä havaitsemiesi muutosten taustat. (3p)</a:t>
            </a:r>
          </a:p>
        </p:txBody>
      </p:sp>
      <p:pic>
        <p:nvPicPr>
          <p:cNvPr id="3075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1916113"/>
            <a:ext cx="9144000" cy="384492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</Words>
  <Application>Microsoft Office PowerPoint</Application>
  <PresentationFormat>Näytössä katseltava diaesitys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3" baseType="lpstr">
      <vt:lpstr>Office-teema</vt:lpstr>
      <vt:lpstr>Karttadokumenttitehtävä </vt:lpstr>
      <vt:lpstr>a) Ajoita kartat perustellen. Mitä valtiollisia ja alueellisia muutoksia Euroopassa tapahtui kyseisenä ajanjaksona? (3p) b) Selvitä havaitsemiesi muutosten taustat. (3p)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Karttadokumenttitehtävä </dc:title>
  <dc:creator>Fabrin</dc:creator>
  <cp:lastModifiedBy>Fabrin</cp:lastModifiedBy>
  <cp:revision>1</cp:revision>
  <dcterms:created xsi:type="dcterms:W3CDTF">2017-01-17T08:36:14Z</dcterms:created>
  <dcterms:modified xsi:type="dcterms:W3CDTF">2017-01-17T08:36:38Z</dcterms:modified>
</cp:coreProperties>
</file>