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73" r:id="rId3"/>
    <p:sldId id="287" r:id="rId4"/>
    <p:sldId id="289" r:id="rId5"/>
    <p:sldId id="290" r:id="rId6"/>
    <p:sldId id="291" r:id="rId7"/>
    <p:sldId id="292" r:id="rId8"/>
    <p:sldId id="295" r:id="rId9"/>
    <p:sldId id="293" r:id="rId10"/>
    <p:sldId id="294" r:id="rId11"/>
    <p:sldId id="296" r:id="rId12"/>
    <p:sldId id="297" r:id="rId13"/>
    <p:sldId id="286" r:id="rId14"/>
    <p:sldId id="259" r:id="rId15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7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671" autoAdjust="0"/>
  </p:normalViewPr>
  <p:slideViewPr>
    <p:cSldViewPr snapToGrid="0" snapToObjects="1">
      <p:cViewPr>
        <p:scale>
          <a:sx n="70" d="100"/>
          <a:sy n="70" d="100"/>
        </p:scale>
        <p:origin x="-137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68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74CB0C-CD96-4258-9EF1-F71CA872733C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94A62B40-23D8-480E-A71F-825692328F3E}">
      <dgm:prSet phldrT="[Teksti]" custT="1"/>
      <dgm:spPr/>
      <dgm:t>
        <a:bodyPr/>
        <a:lstStyle/>
        <a:p>
          <a:r>
            <a:rPr lang="fi-FI" sz="3200" dirty="0" smtClean="0"/>
            <a:t>kaksikielinen varhaiskasvatus</a:t>
          </a:r>
          <a:endParaRPr lang="fi-FI" sz="3200" dirty="0"/>
        </a:p>
      </dgm:t>
    </dgm:pt>
    <dgm:pt modelId="{28C930D8-D008-4B1E-A37B-1FDD78C13CEE}" type="parTrans" cxnId="{98076AD7-B483-4DEB-A311-F02C4B677266}">
      <dgm:prSet/>
      <dgm:spPr/>
      <dgm:t>
        <a:bodyPr/>
        <a:lstStyle/>
        <a:p>
          <a:endParaRPr lang="fi-FI"/>
        </a:p>
      </dgm:t>
    </dgm:pt>
    <dgm:pt modelId="{FF058B4E-0796-49DA-BEC3-0EDBD16D5761}" type="sibTrans" cxnId="{98076AD7-B483-4DEB-A311-F02C4B677266}">
      <dgm:prSet/>
      <dgm:spPr/>
      <dgm:t>
        <a:bodyPr/>
        <a:lstStyle/>
        <a:p>
          <a:endParaRPr lang="fi-FI"/>
        </a:p>
      </dgm:t>
    </dgm:pt>
    <dgm:pt modelId="{BB121123-E189-43BC-B32B-0386F99AA899}">
      <dgm:prSet phldrT="[Teksti]"/>
      <dgm:spPr/>
      <dgm:t>
        <a:bodyPr/>
        <a:lstStyle/>
        <a:p>
          <a:r>
            <a:rPr lang="fi-FI" dirty="0" smtClean="0"/>
            <a:t>laajamittainen</a:t>
          </a:r>
          <a:endParaRPr lang="fi-FI" dirty="0"/>
        </a:p>
      </dgm:t>
    </dgm:pt>
    <dgm:pt modelId="{053CA9DB-A8A8-46AD-A275-2243A5947868}" type="parTrans" cxnId="{2C53A8A7-6117-4B5D-B0A4-2EB5E522CA3F}">
      <dgm:prSet/>
      <dgm:spPr/>
      <dgm:t>
        <a:bodyPr/>
        <a:lstStyle/>
        <a:p>
          <a:endParaRPr lang="fi-FI"/>
        </a:p>
      </dgm:t>
    </dgm:pt>
    <dgm:pt modelId="{5A0C60AB-1177-49C6-BB96-1D7547383E8F}" type="sibTrans" cxnId="{2C53A8A7-6117-4B5D-B0A4-2EB5E522CA3F}">
      <dgm:prSet/>
      <dgm:spPr/>
      <dgm:t>
        <a:bodyPr/>
        <a:lstStyle/>
        <a:p>
          <a:endParaRPr lang="fi-FI"/>
        </a:p>
      </dgm:t>
    </dgm:pt>
    <dgm:pt modelId="{631FBFE5-8907-49CF-82DE-8DE4C56F9EF8}">
      <dgm:prSet phldrT="[Teksti]"/>
      <dgm:spPr/>
      <dgm:t>
        <a:bodyPr/>
        <a:lstStyle/>
        <a:p>
          <a:r>
            <a:rPr lang="fi-FI" dirty="0" smtClean="0"/>
            <a:t>suppeampi</a:t>
          </a:r>
          <a:endParaRPr lang="fi-FI" dirty="0"/>
        </a:p>
      </dgm:t>
    </dgm:pt>
    <dgm:pt modelId="{E30B2BAA-4371-476B-8F0E-32CE15DC2DBC}" type="parTrans" cxnId="{B1DCA1FC-6D4E-4979-82D6-B42889BFD274}">
      <dgm:prSet/>
      <dgm:spPr/>
      <dgm:t>
        <a:bodyPr/>
        <a:lstStyle/>
        <a:p>
          <a:endParaRPr lang="fi-FI"/>
        </a:p>
      </dgm:t>
    </dgm:pt>
    <dgm:pt modelId="{52F340A0-938F-48F0-867C-C54079179B11}" type="sibTrans" cxnId="{B1DCA1FC-6D4E-4979-82D6-B42889BFD274}">
      <dgm:prSet/>
      <dgm:spPr/>
      <dgm:t>
        <a:bodyPr/>
        <a:lstStyle/>
        <a:p>
          <a:endParaRPr lang="fi-FI"/>
        </a:p>
      </dgm:t>
    </dgm:pt>
    <dgm:pt modelId="{D005E967-F22A-4E73-8DCA-AA01118CA432}">
      <dgm:prSet phldrT="[Teksti]"/>
      <dgm:spPr/>
      <dgm:t>
        <a:bodyPr/>
        <a:lstStyle/>
        <a:p>
          <a:r>
            <a:rPr lang="fi-FI" dirty="0" smtClean="0"/>
            <a:t>kielikylpy</a:t>
          </a:r>
          <a:endParaRPr lang="fi-FI" dirty="0"/>
        </a:p>
      </dgm:t>
    </dgm:pt>
    <dgm:pt modelId="{E0112452-24C4-4CC9-A4FA-60C85C247B71}" type="parTrans" cxnId="{5B18C21C-41AB-44F9-80F7-FFC4D23BD8B5}">
      <dgm:prSet/>
      <dgm:spPr/>
      <dgm:t>
        <a:bodyPr/>
        <a:lstStyle/>
        <a:p>
          <a:endParaRPr lang="fi-FI"/>
        </a:p>
      </dgm:t>
    </dgm:pt>
    <dgm:pt modelId="{C2F5BE1F-E54C-48DF-85D8-F27216187A0D}" type="sibTrans" cxnId="{5B18C21C-41AB-44F9-80F7-FFC4D23BD8B5}">
      <dgm:prSet/>
      <dgm:spPr/>
      <dgm:t>
        <a:bodyPr/>
        <a:lstStyle/>
        <a:p>
          <a:endParaRPr lang="fi-FI"/>
        </a:p>
      </dgm:t>
    </dgm:pt>
    <dgm:pt modelId="{204AB822-C4F0-48D5-B146-2E07C833CCAA}">
      <dgm:prSet phldrT="[Teksti]"/>
      <dgm:spPr/>
      <dgm:t>
        <a:bodyPr/>
        <a:lstStyle/>
        <a:p>
          <a:r>
            <a:rPr lang="fi-FI" dirty="0" smtClean="0"/>
            <a:t>muu, </a:t>
          </a:r>
          <a:r>
            <a:rPr lang="fi-FI" dirty="0" err="1" smtClean="0"/>
            <a:t>väh</a:t>
          </a:r>
          <a:r>
            <a:rPr lang="fi-FI" dirty="0" smtClean="0"/>
            <a:t> 25%</a:t>
          </a:r>
          <a:endParaRPr lang="fi-FI" dirty="0"/>
        </a:p>
      </dgm:t>
    </dgm:pt>
    <dgm:pt modelId="{296027CF-E1B3-47BA-9AAE-5486FA5932BA}" type="parTrans" cxnId="{7562DAC9-EBE1-496E-93BD-FAC4C8930170}">
      <dgm:prSet/>
      <dgm:spPr/>
      <dgm:t>
        <a:bodyPr/>
        <a:lstStyle/>
        <a:p>
          <a:endParaRPr lang="fi-FI"/>
        </a:p>
      </dgm:t>
    </dgm:pt>
    <dgm:pt modelId="{49B71273-9D4E-4B99-B7FF-E16878F48E11}" type="sibTrans" cxnId="{7562DAC9-EBE1-496E-93BD-FAC4C8930170}">
      <dgm:prSet/>
      <dgm:spPr/>
      <dgm:t>
        <a:bodyPr/>
        <a:lstStyle/>
        <a:p>
          <a:endParaRPr lang="fi-FI"/>
        </a:p>
      </dgm:t>
    </dgm:pt>
    <dgm:pt modelId="{0C7B0253-A459-4A12-A1CB-9ACE52330253}">
      <dgm:prSet phldrT="[Teksti]"/>
      <dgm:spPr/>
      <dgm:t>
        <a:bodyPr/>
        <a:lstStyle/>
        <a:p>
          <a:r>
            <a:rPr lang="fi-FI" b="1" dirty="0" err="1" smtClean="0">
              <a:solidFill>
                <a:srgbClr val="7030A0"/>
              </a:solidFill>
            </a:rPr>
            <a:t>kielirikaisteinen</a:t>
          </a:r>
          <a:r>
            <a:rPr lang="fi-FI" b="1" dirty="0" smtClean="0">
              <a:solidFill>
                <a:srgbClr val="7030A0"/>
              </a:solidFill>
            </a:rPr>
            <a:t> </a:t>
          </a:r>
          <a:r>
            <a:rPr lang="fi-FI" b="1" dirty="0" err="1" smtClean="0">
              <a:solidFill>
                <a:srgbClr val="7030A0"/>
              </a:solidFill>
            </a:rPr>
            <a:t>max</a:t>
          </a:r>
          <a:r>
            <a:rPr lang="fi-FI" b="1" dirty="0" smtClean="0">
              <a:solidFill>
                <a:srgbClr val="7030A0"/>
              </a:solidFill>
            </a:rPr>
            <a:t> 25% -&gt;</a:t>
          </a:r>
          <a:endParaRPr lang="fi-FI" b="1" dirty="0">
            <a:solidFill>
              <a:srgbClr val="7030A0"/>
            </a:solidFill>
          </a:endParaRPr>
        </a:p>
      </dgm:t>
    </dgm:pt>
    <dgm:pt modelId="{4411DB64-CC12-4428-B26A-D00B349F39FC}" type="parTrans" cxnId="{11B16D44-92FE-4F5E-BF53-38D89BE6669F}">
      <dgm:prSet/>
      <dgm:spPr/>
      <dgm:t>
        <a:bodyPr/>
        <a:lstStyle/>
        <a:p>
          <a:endParaRPr lang="fi-FI"/>
        </a:p>
      </dgm:t>
    </dgm:pt>
    <dgm:pt modelId="{1831FCFE-6258-457A-9E13-1018CDC5E461}" type="sibTrans" cxnId="{11B16D44-92FE-4F5E-BF53-38D89BE6669F}">
      <dgm:prSet/>
      <dgm:spPr/>
      <dgm:t>
        <a:bodyPr/>
        <a:lstStyle/>
        <a:p>
          <a:endParaRPr lang="fi-FI"/>
        </a:p>
      </dgm:t>
    </dgm:pt>
    <dgm:pt modelId="{EBFBB7C7-1F25-4724-9E33-714B9F8A0F24}">
      <dgm:prSet phldrT="[Teksti]"/>
      <dgm:spPr/>
      <dgm:t>
        <a:bodyPr/>
        <a:lstStyle/>
        <a:p>
          <a:r>
            <a:rPr lang="fi-FI" dirty="0" smtClean="0"/>
            <a:t>kielipesä</a:t>
          </a:r>
          <a:endParaRPr lang="fi-FI" dirty="0"/>
        </a:p>
      </dgm:t>
    </dgm:pt>
    <dgm:pt modelId="{7D386649-69A4-4EC0-9CAD-C5DAC1FD91AB}" type="parTrans" cxnId="{31458C44-17D4-47F0-8FF5-CA5875883B07}">
      <dgm:prSet/>
      <dgm:spPr/>
      <dgm:t>
        <a:bodyPr/>
        <a:lstStyle/>
        <a:p>
          <a:endParaRPr lang="fi-FI"/>
        </a:p>
      </dgm:t>
    </dgm:pt>
    <dgm:pt modelId="{744DD153-665C-4427-B558-8B01ADF64EE4}" type="sibTrans" cxnId="{31458C44-17D4-47F0-8FF5-CA5875883B07}">
      <dgm:prSet/>
      <dgm:spPr/>
      <dgm:t>
        <a:bodyPr/>
        <a:lstStyle/>
        <a:p>
          <a:endParaRPr lang="fi-FI"/>
        </a:p>
      </dgm:t>
    </dgm:pt>
    <dgm:pt modelId="{3F912A2F-1926-45FD-9596-CFEDF34FBACC}" type="pres">
      <dgm:prSet presAssocID="{7174CB0C-CD96-4258-9EF1-F71CA872733C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fi-FI"/>
        </a:p>
      </dgm:t>
    </dgm:pt>
    <dgm:pt modelId="{7AED58F1-69A6-42B2-9624-09A6244AE487}" type="pres">
      <dgm:prSet presAssocID="{94A62B40-23D8-480E-A71F-825692328F3E}" presName="root1" presStyleCnt="0"/>
      <dgm:spPr/>
    </dgm:pt>
    <dgm:pt modelId="{3075BB07-B0FF-4ACD-8F2E-50B77F63DE2B}" type="pres">
      <dgm:prSet presAssocID="{94A62B40-23D8-480E-A71F-825692328F3E}" presName="LevelOneTextNode" presStyleLbl="node0" presStyleIdx="0" presStyleCnt="1" custScaleX="122186" custScaleY="71872" custLinFactX="-25605" custLinFactNeighborX="-100000" custLinFactNeighborY="2223">
        <dgm:presLayoutVars>
          <dgm:chPref val="3"/>
        </dgm:presLayoutVars>
      </dgm:prSet>
      <dgm:spPr/>
      <dgm:t>
        <a:bodyPr/>
        <a:lstStyle/>
        <a:p>
          <a:endParaRPr lang="fi-FI"/>
        </a:p>
      </dgm:t>
    </dgm:pt>
    <dgm:pt modelId="{EAA8E915-FB5A-4A24-9A5F-3AABE9F0423D}" type="pres">
      <dgm:prSet presAssocID="{94A62B40-23D8-480E-A71F-825692328F3E}" presName="level2hierChild" presStyleCnt="0"/>
      <dgm:spPr/>
    </dgm:pt>
    <dgm:pt modelId="{386D4EE4-BDCD-4AF4-AA6B-800B97AC8EE4}" type="pres">
      <dgm:prSet presAssocID="{053CA9DB-A8A8-46AD-A275-2243A5947868}" presName="conn2-1" presStyleLbl="parChTrans1D2" presStyleIdx="0" presStyleCnt="2"/>
      <dgm:spPr/>
      <dgm:t>
        <a:bodyPr/>
        <a:lstStyle/>
        <a:p>
          <a:endParaRPr lang="fi-FI"/>
        </a:p>
      </dgm:t>
    </dgm:pt>
    <dgm:pt modelId="{88E96A18-B741-4E53-A0D0-75C7D8EE3A79}" type="pres">
      <dgm:prSet presAssocID="{053CA9DB-A8A8-46AD-A275-2243A5947868}" presName="connTx" presStyleLbl="parChTrans1D2" presStyleIdx="0" presStyleCnt="2"/>
      <dgm:spPr/>
      <dgm:t>
        <a:bodyPr/>
        <a:lstStyle/>
        <a:p>
          <a:endParaRPr lang="fi-FI"/>
        </a:p>
      </dgm:t>
    </dgm:pt>
    <dgm:pt modelId="{034E9E1E-A42E-4427-8120-55C5A1BE5A82}" type="pres">
      <dgm:prSet presAssocID="{BB121123-E189-43BC-B32B-0386F99AA899}" presName="root2" presStyleCnt="0"/>
      <dgm:spPr/>
    </dgm:pt>
    <dgm:pt modelId="{255837B5-9BBF-46CF-A636-318D0084A422}" type="pres">
      <dgm:prSet presAssocID="{BB121123-E189-43BC-B32B-0386F99AA899}" presName="LevelTwoTextNode" presStyleLbl="node2" presStyleIdx="0" presStyleCnt="2" custScaleX="82416">
        <dgm:presLayoutVars>
          <dgm:chPref val="3"/>
        </dgm:presLayoutVars>
      </dgm:prSet>
      <dgm:spPr/>
      <dgm:t>
        <a:bodyPr/>
        <a:lstStyle/>
        <a:p>
          <a:endParaRPr lang="fi-FI"/>
        </a:p>
      </dgm:t>
    </dgm:pt>
    <dgm:pt modelId="{DAA10B1E-0270-4396-AA68-6BD1C85FC89E}" type="pres">
      <dgm:prSet presAssocID="{BB121123-E189-43BC-B32B-0386F99AA899}" presName="level3hierChild" presStyleCnt="0"/>
      <dgm:spPr/>
    </dgm:pt>
    <dgm:pt modelId="{83CE464C-6940-431B-9682-3BEC3AD7DCA4}" type="pres">
      <dgm:prSet presAssocID="{E0112452-24C4-4CC9-A4FA-60C85C247B71}" presName="conn2-1" presStyleLbl="parChTrans1D3" presStyleIdx="0" presStyleCnt="4"/>
      <dgm:spPr/>
      <dgm:t>
        <a:bodyPr/>
        <a:lstStyle/>
        <a:p>
          <a:endParaRPr lang="fi-FI"/>
        </a:p>
      </dgm:t>
    </dgm:pt>
    <dgm:pt modelId="{3390F325-A52B-41A2-B952-5E45C00D23B9}" type="pres">
      <dgm:prSet presAssocID="{E0112452-24C4-4CC9-A4FA-60C85C247B71}" presName="connTx" presStyleLbl="parChTrans1D3" presStyleIdx="0" presStyleCnt="4"/>
      <dgm:spPr/>
      <dgm:t>
        <a:bodyPr/>
        <a:lstStyle/>
        <a:p>
          <a:endParaRPr lang="fi-FI"/>
        </a:p>
      </dgm:t>
    </dgm:pt>
    <dgm:pt modelId="{D7031850-6D07-443E-993C-1FD62CA432B3}" type="pres">
      <dgm:prSet presAssocID="{D005E967-F22A-4E73-8DCA-AA01118CA432}" presName="root2" presStyleCnt="0"/>
      <dgm:spPr/>
    </dgm:pt>
    <dgm:pt modelId="{D59A09AE-5A65-451C-81C4-980A27B8E932}" type="pres">
      <dgm:prSet presAssocID="{D005E967-F22A-4E73-8DCA-AA01118CA432}" presName="LevelTwoTextNode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fi-FI"/>
        </a:p>
      </dgm:t>
    </dgm:pt>
    <dgm:pt modelId="{6BA741E9-144F-41A7-87ED-52087658C24E}" type="pres">
      <dgm:prSet presAssocID="{D005E967-F22A-4E73-8DCA-AA01118CA432}" presName="level3hierChild" presStyleCnt="0"/>
      <dgm:spPr/>
    </dgm:pt>
    <dgm:pt modelId="{075002D1-D18B-46DA-A255-7EAC48399199}" type="pres">
      <dgm:prSet presAssocID="{296027CF-E1B3-47BA-9AAE-5486FA5932BA}" presName="conn2-1" presStyleLbl="parChTrans1D3" presStyleIdx="1" presStyleCnt="4"/>
      <dgm:spPr/>
      <dgm:t>
        <a:bodyPr/>
        <a:lstStyle/>
        <a:p>
          <a:endParaRPr lang="fi-FI"/>
        </a:p>
      </dgm:t>
    </dgm:pt>
    <dgm:pt modelId="{679D9BBE-C23A-464A-B44B-D4C7A73D1179}" type="pres">
      <dgm:prSet presAssocID="{296027CF-E1B3-47BA-9AAE-5486FA5932BA}" presName="connTx" presStyleLbl="parChTrans1D3" presStyleIdx="1" presStyleCnt="4"/>
      <dgm:spPr/>
      <dgm:t>
        <a:bodyPr/>
        <a:lstStyle/>
        <a:p>
          <a:endParaRPr lang="fi-FI"/>
        </a:p>
      </dgm:t>
    </dgm:pt>
    <dgm:pt modelId="{3B0AF50E-366A-4BC7-AFCD-0FD8F9ABEE18}" type="pres">
      <dgm:prSet presAssocID="{204AB822-C4F0-48D5-B146-2E07C833CCAA}" presName="root2" presStyleCnt="0"/>
      <dgm:spPr/>
    </dgm:pt>
    <dgm:pt modelId="{AB0AD11B-1397-43C0-B26A-83B16573818E}" type="pres">
      <dgm:prSet presAssocID="{204AB822-C4F0-48D5-B146-2E07C833CCAA}" presName="LevelTwoTextNode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fi-FI"/>
        </a:p>
      </dgm:t>
    </dgm:pt>
    <dgm:pt modelId="{6C0DB463-7F92-4941-8EE5-755A55A58FB0}" type="pres">
      <dgm:prSet presAssocID="{204AB822-C4F0-48D5-B146-2E07C833CCAA}" presName="level3hierChild" presStyleCnt="0"/>
      <dgm:spPr/>
    </dgm:pt>
    <dgm:pt modelId="{E307EDCC-93FC-4680-AD56-C425DA282ECB}" type="pres">
      <dgm:prSet presAssocID="{E30B2BAA-4371-476B-8F0E-32CE15DC2DBC}" presName="conn2-1" presStyleLbl="parChTrans1D2" presStyleIdx="1" presStyleCnt="2"/>
      <dgm:spPr/>
      <dgm:t>
        <a:bodyPr/>
        <a:lstStyle/>
        <a:p>
          <a:endParaRPr lang="fi-FI"/>
        </a:p>
      </dgm:t>
    </dgm:pt>
    <dgm:pt modelId="{419C243A-E468-4129-960C-47D1DB094C6F}" type="pres">
      <dgm:prSet presAssocID="{E30B2BAA-4371-476B-8F0E-32CE15DC2DBC}" presName="connTx" presStyleLbl="parChTrans1D2" presStyleIdx="1" presStyleCnt="2"/>
      <dgm:spPr/>
      <dgm:t>
        <a:bodyPr/>
        <a:lstStyle/>
        <a:p>
          <a:endParaRPr lang="fi-FI"/>
        </a:p>
      </dgm:t>
    </dgm:pt>
    <dgm:pt modelId="{AC09CA48-EBEE-40C7-84A6-346924ADDB65}" type="pres">
      <dgm:prSet presAssocID="{631FBFE5-8907-49CF-82DE-8DE4C56F9EF8}" presName="root2" presStyleCnt="0"/>
      <dgm:spPr/>
    </dgm:pt>
    <dgm:pt modelId="{BC03708E-7A45-4CBA-8DF9-F8B82A9110D7}" type="pres">
      <dgm:prSet presAssocID="{631FBFE5-8907-49CF-82DE-8DE4C56F9EF8}" presName="LevelTwoTextNode" presStyleLbl="node2" presStyleIdx="1" presStyleCnt="2" custScaleX="82416">
        <dgm:presLayoutVars>
          <dgm:chPref val="3"/>
        </dgm:presLayoutVars>
      </dgm:prSet>
      <dgm:spPr/>
      <dgm:t>
        <a:bodyPr/>
        <a:lstStyle/>
        <a:p>
          <a:endParaRPr lang="fi-FI"/>
        </a:p>
      </dgm:t>
    </dgm:pt>
    <dgm:pt modelId="{D2EA9B98-8764-4039-B703-13CE26A423B6}" type="pres">
      <dgm:prSet presAssocID="{631FBFE5-8907-49CF-82DE-8DE4C56F9EF8}" presName="level3hierChild" presStyleCnt="0"/>
      <dgm:spPr/>
    </dgm:pt>
    <dgm:pt modelId="{CAAE0AC8-44BA-4C6E-8FAC-6F76B86B39CE}" type="pres">
      <dgm:prSet presAssocID="{4411DB64-CC12-4428-B26A-D00B349F39FC}" presName="conn2-1" presStyleLbl="parChTrans1D3" presStyleIdx="2" presStyleCnt="4"/>
      <dgm:spPr/>
      <dgm:t>
        <a:bodyPr/>
        <a:lstStyle/>
        <a:p>
          <a:endParaRPr lang="fi-FI"/>
        </a:p>
      </dgm:t>
    </dgm:pt>
    <dgm:pt modelId="{0EF01291-ED0B-4F30-B725-166CDF481B03}" type="pres">
      <dgm:prSet presAssocID="{4411DB64-CC12-4428-B26A-D00B349F39FC}" presName="connTx" presStyleLbl="parChTrans1D3" presStyleIdx="2" presStyleCnt="4"/>
      <dgm:spPr/>
      <dgm:t>
        <a:bodyPr/>
        <a:lstStyle/>
        <a:p>
          <a:endParaRPr lang="fi-FI"/>
        </a:p>
      </dgm:t>
    </dgm:pt>
    <dgm:pt modelId="{CDDAEC83-5230-47D7-8A07-B77E1F036BAC}" type="pres">
      <dgm:prSet presAssocID="{0C7B0253-A459-4A12-A1CB-9ACE52330253}" presName="root2" presStyleCnt="0"/>
      <dgm:spPr/>
    </dgm:pt>
    <dgm:pt modelId="{C5499A54-DA8E-457F-A886-5616F2C22D80}" type="pres">
      <dgm:prSet presAssocID="{0C7B0253-A459-4A12-A1CB-9ACE52330253}" presName="LevelTwoTextNode" presStyleLbl="node3" presStyleIdx="2" presStyleCnt="4">
        <dgm:presLayoutVars>
          <dgm:chPref val="3"/>
        </dgm:presLayoutVars>
      </dgm:prSet>
      <dgm:spPr/>
      <dgm:t>
        <a:bodyPr/>
        <a:lstStyle/>
        <a:p>
          <a:endParaRPr lang="fi-FI"/>
        </a:p>
      </dgm:t>
    </dgm:pt>
    <dgm:pt modelId="{C1BFF254-5966-4F33-9CC8-630BED66B93A}" type="pres">
      <dgm:prSet presAssocID="{0C7B0253-A459-4A12-A1CB-9ACE52330253}" presName="level3hierChild" presStyleCnt="0"/>
      <dgm:spPr/>
    </dgm:pt>
    <dgm:pt modelId="{D73EC8AC-32CF-483D-85EA-EAA9651B35DF}" type="pres">
      <dgm:prSet presAssocID="{7D386649-69A4-4EC0-9CAD-C5DAC1FD91AB}" presName="conn2-1" presStyleLbl="parChTrans1D3" presStyleIdx="3" presStyleCnt="4"/>
      <dgm:spPr/>
      <dgm:t>
        <a:bodyPr/>
        <a:lstStyle/>
        <a:p>
          <a:endParaRPr lang="fi-FI"/>
        </a:p>
      </dgm:t>
    </dgm:pt>
    <dgm:pt modelId="{CF4FE15D-C6E0-40B9-AE7A-0CF05DC373AD}" type="pres">
      <dgm:prSet presAssocID="{7D386649-69A4-4EC0-9CAD-C5DAC1FD91AB}" presName="connTx" presStyleLbl="parChTrans1D3" presStyleIdx="3" presStyleCnt="4"/>
      <dgm:spPr/>
      <dgm:t>
        <a:bodyPr/>
        <a:lstStyle/>
        <a:p>
          <a:endParaRPr lang="fi-FI"/>
        </a:p>
      </dgm:t>
    </dgm:pt>
    <dgm:pt modelId="{D3476251-DE67-41C1-B999-FBF746F73E4C}" type="pres">
      <dgm:prSet presAssocID="{EBFBB7C7-1F25-4724-9E33-714B9F8A0F24}" presName="root2" presStyleCnt="0"/>
      <dgm:spPr/>
    </dgm:pt>
    <dgm:pt modelId="{1397C189-3922-4C73-8607-A3A0E1CD61B1}" type="pres">
      <dgm:prSet presAssocID="{EBFBB7C7-1F25-4724-9E33-714B9F8A0F24}" presName="LevelTwoTextNode" presStyleLbl="node3" presStyleIdx="3" presStyleCnt="4">
        <dgm:presLayoutVars>
          <dgm:chPref val="3"/>
        </dgm:presLayoutVars>
      </dgm:prSet>
      <dgm:spPr/>
      <dgm:t>
        <a:bodyPr/>
        <a:lstStyle/>
        <a:p>
          <a:endParaRPr lang="fi-FI"/>
        </a:p>
      </dgm:t>
    </dgm:pt>
    <dgm:pt modelId="{4A40F9AC-0B7C-45F9-9A9A-9BB86ACCD9EB}" type="pres">
      <dgm:prSet presAssocID="{EBFBB7C7-1F25-4724-9E33-714B9F8A0F24}" presName="level3hierChild" presStyleCnt="0"/>
      <dgm:spPr/>
    </dgm:pt>
  </dgm:ptLst>
  <dgm:cxnLst>
    <dgm:cxn modelId="{673974E6-BC7B-4DE5-B07D-1F5A2CF826B3}" type="presOf" srcId="{7D386649-69A4-4EC0-9CAD-C5DAC1FD91AB}" destId="{D73EC8AC-32CF-483D-85EA-EAA9651B35DF}" srcOrd="0" destOrd="0" presId="urn:microsoft.com/office/officeart/2008/layout/HorizontalMultiLevelHierarchy"/>
    <dgm:cxn modelId="{F5632824-8F6C-406F-9199-A71AC8C69AA3}" type="presOf" srcId="{4411DB64-CC12-4428-B26A-D00B349F39FC}" destId="{CAAE0AC8-44BA-4C6E-8FAC-6F76B86B39CE}" srcOrd="0" destOrd="0" presId="urn:microsoft.com/office/officeart/2008/layout/HorizontalMultiLevelHierarchy"/>
    <dgm:cxn modelId="{2DF9D800-DD34-49F9-8FBD-BF212AA9B16B}" type="presOf" srcId="{053CA9DB-A8A8-46AD-A275-2243A5947868}" destId="{386D4EE4-BDCD-4AF4-AA6B-800B97AC8EE4}" srcOrd="0" destOrd="0" presId="urn:microsoft.com/office/officeart/2008/layout/HorizontalMultiLevelHierarchy"/>
    <dgm:cxn modelId="{1B5D22B4-F2B8-4E7F-BD97-21E1F63CA797}" type="presOf" srcId="{631FBFE5-8907-49CF-82DE-8DE4C56F9EF8}" destId="{BC03708E-7A45-4CBA-8DF9-F8B82A9110D7}" srcOrd="0" destOrd="0" presId="urn:microsoft.com/office/officeart/2008/layout/HorizontalMultiLevelHierarchy"/>
    <dgm:cxn modelId="{507A4C2A-D2B0-4985-8F62-B44EC505C6D8}" type="presOf" srcId="{0C7B0253-A459-4A12-A1CB-9ACE52330253}" destId="{C5499A54-DA8E-457F-A886-5616F2C22D80}" srcOrd="0" destOrd="0" presId="urn:microsoft.com/office/officeart/2008/layout/HorizontalMultiLevelHierarchy"/>
    <dgm:cxn modelId="{30DABF05-B219-493E-863B-6AD3C45A8B56}" type="presOf" srcId="{D005E967-F22A-4E73-8DCA-AA01118CA432}" destId="{D59A09AE-5A65-451C-81C4-980A27B8E932}" srcOrd="0" destOrd="0" presId="urn:microsoft.com/office/officeart/2008/layout/HorizontalMultiLevelHierarchy"/>
    <dgm:cxn modelId="{94CE3498-B6D4-4CA4-940D-404FE076785B}" type="presOf" srcId="{BB121123-E189-43BC-B32B-0386F99AA899}" destId="{255837B5-9BBF-46CF-A636-318D0084A422}" srcOrd="0" destOrd="0" presId="urn:microsoft.com/office/officeart/2008/layout/HorizontalMultiLevelHierarchy"/>
    <dgm:cxn modelId="{5B18C21C-41AB-44F9-80F7-FFC4D23BD8B5}" srcId="{BB121123-E189-43BC-B32B-0386F99AA899}" destId="{D005E967-F22A-4E73-8DCA-AA01118CA432}" srcOrd="0" destOrd="0" parTransId="{E0112452-24C4-4CC9-A4FA-60C85C247B71}" sibTransId="{C2F5BE1F-E54C-48DF-85D8-F27216187A0D}"/>
    <dgm:cxn modelId="{F9F1A76B-F0BC-4C00-9954-2C8F5BE00983}" type="presOf" srcId="{94A62B40-23D8-480E-A71F-825692328F3E}" destId="{3075BB07-B0FF-4ACD-8F2E-50B77F63DE2B}" srcOrd="0" destOrd="0" presId="urn:microsoft.com/office/officeart/2008/layout/HorizontalMultiLevelHierarchy"/>
    <dgm:cxn modelId="{D0BDC3A1-6596-44BF-9457-439E4B51E89E}" type="presOf" srcId="{7D386649-69A4-4EC0-9CAD-C5DAC1FD91AB}" destId="{CF4FE15D-C6E0-40B9-AE7A-0CF05DC373AD}" srcOrd="1" destOrd="0" presId="urn:microsoft.com/office/officeart/2008/layout/HorizontalMultiLevelHierarchy"/>
    <dgm:cxn modelId="{0C1FE377-F4C6-4FC8-9546-5D6312763E14}" type="presOf" srcId="{7174CB0C-CD96-4258-9EF1-F71CA872733C}" destId="{3F912A2F-1926-45FD-9596-CFEDF34FBACC}" srcOrd="0" destOrd="0" presId="urn:microsoft.com/office/officeart/2008/layout/HorizontalMultiLevelHierarchy"/>
    <dgm:cxn modelId="{78A1C3AA-5EDF-4797-98A4-8EFAEF7B37CE}" type="presOf" srcId="{296027CF-E1B3-47BA-9AAE-5486FA5932BA}" destId="{679D9BBE-C23A-464A-B44B-D4C7A73D1179}" srcOrd="1" destOrd="0" presId="urn:microsoft.com/office/officeart/2008/layout/HorizontalMultiLevelHierarchy"/>
    <dgm:cxn modelId="{1D3D549B-A121-41A7-BC60-44203D89D334}" type="presOf" srcId="{E30B2BAA-4371-476B-8F0E-32CE15DC2DBC}" destId="{E307EDCC-93FC-4680-AD56-C425DA282ECB}" srcOrd="0" destOrd="0" presId="urn:microsoft.com/office/officeart/2008/layout/HorizontalMultiLevelHierarchy"/>
    <dgm:cxn modelId="{5E661C5A-F195-4518-9B09-EF04497D09A1}" type="presOf" srcId="{E30B2BAA-4371-476B-8F0E-32CE15DC2DBC}" destId="{419C243A-E468-4129-960C-47D1DB094C6F}" srcOrd="1" destOrd="0" presId="urn:microsoft.com/office/officeart/2008/layout/HorizontalMultiLevelHierarchy"/>
    <dgm:cxn modelId="{11B16D44-92FE-4F5E-BF53-38D89BE6669F}" srcId="{631FBFE5-8907-49CF-82DE-8DE4C56F9EF8}" destId="{0C7B0253-A459-4A12-A1CB-9ACE52330253}" srcOrd="0" destOrd="0" parTransId="{4411DB64-CC12-4428-B26A-D00B349F39FC}" sibTransId="{1831FCFE-6258-457A-9E13-1018CDC5E461}"/>
    <dgm:cxn modelId="{6FC05CD4-5D95-43D3-93AA-1E8685315E6A}" type="presOf" srcId="{E0112452-24C4-4CC9-A4FA-60C85C247B71}" destId="{83CE464C-6940-431B-9682-3BEC3AD7DCA4}" srcOrd="0" destOrd="0" presId="urn:microsoft.com/office/officeart/2008/layout/HorizontalMultiLevelHierarchy"/>
    <dgm:cxn modelId="{75A764EC-68C8-44CA-A25C-DD961469E5B3}" type="presOf" srcId="{4411DB64-CC12-4428-B26A-D00B349F39FC}" destId="{0EF01291-ED0B-4F30-B725-166CDF481B03}" srcOrd="1" destOrd="0" presId="urn:microsoft.com/office/officeart/2008/layout/HorizontalMultiLevelHierarchy"/>
    <dgm:cxn modelId="{C9F32720-E6B8-4C55-A8E3-B9E9975E5373}" type="presOf" srcId="{296027CF-E1B3-47BA-9AAE-5486FA5932BA}" destId="{075002D1-D18B-46DA-A255-7EAC48399199}" srcOrd="0" destOrd="0" presId="urn:microsoft.com/office/officeart/2008/layout/HorizontalMultiLevelHierarchy"/>
    <dgm:cxn modelId="{2C53A8A7-6117-4B5D-B0A4-2EB5E522CA3F}" srcId="{94A62B40-23D8-480E-A71F-825692328F3E}" destId="{BB121123-E189-43BC-B32B-0386F99AA899}" srcOrd="0" destOrd="0" parTransId="{053CA9DB-A8A8-46AD-A275-2243A5947868}" sibTransId="{5A0C60AB-1177-49C6-BB96-1D7547383E8F}"/>
    <dgm:cxn modelId="{7562DAC9-EBE1-496E-93BD-FAC4C8930170}" srcId="{BB121123-E189-43BC-B32B-0386F99AA899}" destId="{204AB822-C4F0-48D5-B146-2E07C833CCAA}" srcOrd="1" destOrd="0" parTransId="{296027CF-E1B3-47BA-9AAE-5486FA5932BA}" sibTransId="{49B71273-9D4E-4B99-B7FF-E16878F48E11}"/>
    <dgm:cxn modelId="{31458C44-17D4-47F0-8FF5-CA5875883B07}" srcId="{631FBFE5-8907-49CF-82DE-8DE4C56F9EF8}" destId="{EBFBB7C7-1F25-4724-9E33-714B9F8A0F24}" srcOrd="1" destOrd="0" parTransId="{7D386649-69A4-4EC0-9CAD-C5DAC1FD91AB}" sibTransId="{744DD153-665C-4427-B558-8B01ADF64EE4}"/>
    <dgm:cxn modelId="{98076AD7-B483-4DEB-A311-F02C4B677266}" srcId="{7174CB0C-CD96-4258-9EF1-F71CA872733C}" destId="{94A62B40-23D8-480E-A71F-825692328F3E}" srcOrd="0" destOrd="0" parTransId="{28C930D8-D008-4B1E-A37B-1FDD78C13CEE}" sibTransId="{FF058B4E-0796-49DA-BEC3-0EDBD16D5761}"/>
    <dgm:cxn modelId="{6A0C4B9C-DDB3-45F7-9417-F33FCF2C9C23}" type="presOf" srcId="{053CA9DB-A8A8-46AD-A275-2243A5947868}" destId="{88E96A18-B741-4E53-A0D0-75C7D8EE3A79}" srcOrd="1" destOrd="0" presId="urn:microsoft.com/office/officeart/2008/layout/HorizontalMultiLevelHierarchy"/>
    <dgm:cxn modelId="{57ED0E12-77C2-4507-91BB-EF7134CA004C}" type="presOf" srcId="{204AB822-C4F0-48D5-B146-2E07C833CCAA}" destId="{AB0AD11B-1397-43C0-B26A-83B16573818E}" srcOrd="0" destOrd="0" presId="urn:microsoft.com/office/officeart/2008/layout/HorizontalMultiLevelHierarchy"/>
    <dgm:cxn modelId="{748CA2DC-B4B6-4991-8E1E-4D9BA3D42FE6}" type="presOf" srcId="{E0112452-24C4-4CC9-A4FA-60C85C247B71}" destId="{3390F325-A52B-41A2-B952-5E45C00D23B9}" srcOrd="1" destOrd="0" presId="urn:microsoft.com/office/officeart/2008/layout/HorizontalMultiLevelHierarchy"/>
    <dgm:cxn modelId="{B1DCA1FC-6D4E-4979-82D6-B42889BFD274}" srcId="{94A62B40-23D8-480E-A71F-825692328F3E}" destId="{631FBFE5-8907-49CF-82DE-8DE4C56F9EF8}" srcOrd="1" destOrd="0" parTransId="{E30B2BAA-4371-476B-8F0E-32CE15DC2DBC}" sibTransId="{52F340A0-938F-48F0-867C-C54079179B11}"/>
    <dgm:cxn modelId="{643F6990-6A0E-43DC-ABE5-160F272DEAB7}" type="presOf" srcId="{EBFBB7C7-1F25-4724-9E33-714B9F8A0F24}" destId="{1397C189-3922-4C73-8607-A3A0E1CD61B1}" srcOrd="0" destOrd="0" presId="urn:microsoft.com/office/officeart/2008/layout/HorizontalMultiLevelHierarchy"/>
    <dgm:cxn modelId="{7F15F70C-074D-49F2-99DE-BEFCADCD01B1}" type="presParOf" srcId="{3F912A2F-1926-45FD-9596-CFEDF34FBACC}" destId="{7AED58F1-69A6-42B2-9624-09A6244AE487}" srcOrd="0" destOrd="0" presId="urn:microsoft.com/office/officeart/2008/layout/HorizontalMultiLevelHierarchy"/>
    <dgm:cxn modelId="{4FAEC81D-C4CC-4D85-9A33-500F200AF710}" type="presParOf" srcId="{7AED58F1-69A6-42B2-9624-09A6244AE487}" destId="{3075BB07-B0FF-4ACD-8F2E-50B77F63DE2B}" srcOrd="0" destOrd="0" presId="urn:microsoft.com/office/officeart/2008/layout/HorizontalMultiLevelHierarchy"/>
    <dgm:cxn modelId="{454E650E-D9D1-4182-9BE2-45AE7C454984}" type="presParOf" srcId="{7AED58F1-69A6-42B2-9624-09A6244AE487}" destId="{EAA8E915-FB5A-4A24-9A5F-3AABE9F0423D}" srcOrd="1" destOrd="0" presId="urn:microsoft.com/office/officeart/2008/layout/HorizontalMultiLevelHierarchy"/>
    <dgm:cxn modelId="{FFFDBEC4-5045-4338-9235-5AD8BB11E0DA}" type="presParOf" srcId="{EAA8E915-FB5A-4A24-9A5F-3AABE9F0423D}" destId="{386D4EE4-BDCD-4AF4-AA6B-800B97AC8EE4}" srcOrd="0" destOrd="0" presId="urn:microsoft.com/office/officeart/2008/layout/HorizontalMultiLevelHierarchy"/>
    <dgm:cxn modelId="{AFD91E49-34E2-46C3-AE2C-D7887AA93DCF}" type="presParOf" srcId="{386D4EE4-BDCD-4AF4-AA6B-800B97AC8EE4}" destId="{88E96A18-B741-4E53-A0D0-75C7D8EE3A79}" srcOrd="0" destOrd="0" presId="urn:microsoft.com/office/officeart/2008/layout/HorizontalMultiLevelHierarchy"/>
    <dgm:cxn modelId="{F1A37CDC-0A46-43B5-B496-517B6B794ED3}" type="presParOf" srcId="{EAA8E915-FB5A-4A24-9A5F-3AABE9F0423D}" destId="{034E9E1E-A42E-4427-8120-55C5A1BE5A82}" srcOrd="1" destOrd="0" presId="urn:microsoft.com/office/officeart/2008/layout/HorizontalMultiLevelHierarchy"/>
    <dgm:cxn modelId="{695174B9-D605-421F-BE48-45175605C1FD}" type="presParOf" srcId="{034E9E1E-A42E-4427-8120-55C5A1BE5A82}" destId="{255837B5-9BBF-46CF-A636-318D0084A422}" srcOrd="0" destOrd="0" presId="urn:microsoft.com/office/officeart/2008/layout/HorizontalMultiLevelHierarchy"/>
    <dgm:cxn modelId="{A059D9AF-B561-4AA4-B3BC-A1A01023098D}" type="presParOf" srcId="{034E9E1E-A42E-4427-8120-55C5A1BE5A82}" destId="{DAA10B1E-0270-4396-AA68-6BD1C85FC89E}" srcOrd="1" destOrd="0" presId="urn:microsoft.com/office/officeart/2008/layout/HorizontalMultiLevelHierarchy"/>
    <dgm:cxn modelId="{5B4DC0B4-0533-4B57-8FAD-24CDDCF3C19D}" type="presParOf" srcId="{DAA10B1E-0270-4396-AA68-6BD1C85FC89E}" destId="{83CE464C-6940-431B-9682-3BEC3AD7DCA4}" srcOrd="0" destOrd="0" presId="urn:microsoft.com/office/officeart/2008/layout/HorizontalMultiLevelHierarchy"/>
    <dgm:cxn modelId="{FFFE403E-E556-4269-8ECA-AA6625A9AF54}" type="presParOf" srcId="{83CE464C-6940-431B-9682-3BEC3AD7DCA4}" destId="{3390F325-A52B-41A2-B952-5E45C00D23B9}" srcOrd="0" destOrd="0" presId="urn:microsoft.com/office/officeart/2008/layout/HorizontalMultiLevelHierarchy"/>
    <dgm:cxn modelId="{44844B50-BE83-40E9-9B9C-C27BC7D96D9E}" type="presParOf" srcId="{DAA10B1E-0270-4396-AA68-6BD1C85FC89E}" destId="{D7031850-6D07-443E-993C-1FD62CA432B3}" srcOrd="1" destOrd="0" presId="urn:microsoft.com/office/officeart/2008/layout/HorizontalMultiLevelHierarchy"/>
    <dgm:cxn modelId="{A59BC5EB-253A-4B15-A1BD-DBCFF4745E9F}" type="presParOf" srcId="{D7031850-6D07-443E-993C-1FD62CA432B3}" destId="{D59A09AE-5A65-451C-81C4-980A27B8E932}" srcOrd="0" destOrd="0" presId="urn:microsoft.com/office/officeart/2008/layout/HorizontalMultiLevelHierarchy"/>
    <dgm:cxn modelId="{5B037ED7-9E0B-433A-B264-14DB8AD49B9B}" type="presParOf" srcId="{D7031850-6D07-443E-993C-1FD62CA432B3}" destId="{6BA741E9-144F-41A7-87ED-52087658C24E}" srcOrd="1" destOrd="0" presId="urn:microsoft.com/office/officeart/2008/layout/HorizontalMultiLevelHierarchy"/>
    <dgm:cxn modelId="{C9B814C2-720E-4293-809D-14303FC838CF}" type="presParOf" srcId="{DAA10B1E-0270-4396-AA68-6BD1C85FC89E}" destId="{075002D1-D18B-46DA-A255-7EAC48399199}" srcOrd="2" destOrd="0" presId="urn:microsoft.com/office/officeart/2008/layout/HorizontalMultiLevelHierarchy"/>
    <dgm:cxn modelId="{8A2D3B14-3AA4-4201-9368-4CFE2B8F7F62}" type="presParOf" srcId="{075002D1-D18B-46DA-A255-7EAC48399199}" destId="{679D9BBE-C23A-464A-B44B-D4C7A73D1179}" srcOrd="0" destOrd="0" presId="urn:microsoft.com/office/officeart/2008/layout/HorizontalMultiLevelHierarchy"/>
    <dgm:cxn modelId="{1674BE77-995D-4FDF-8102-39ABB776B0B6}" type="presParOf" srcId="{DAA10B1E-0270-4396-AA68-6BD1C85FC89E}" destId="{3B0AF50E-366A-4BC7-AFCD-0FD8F9ABEE18}" srcOrd="3" destOrd="0" presId="urn:microsoft.com/office/officeart/2008/layout/HorizontalMultiLevelHierarchy"/>
    <dgm:cxn modelId="{4C2EA3CD-527C-4379-8DEB-5F287C8680C0}" type="presParOf" srcId="{3B0AF50E-366A-4BC7-AFCD-0FD8F9ABEE18}" destId="{AB0AD11B-1397-43C0-B26A-83B16573818E}" srcOrd="0" destOrd="0" presId="urn:microsoft.com/office/officeart/2008/layout/HorizontalMultiLevelHierarchy"/>
    <dgm:cxn modelId="{A9EA092B-0EAA-455C-9868-05256E24FA4F}" type="presParOf" srcId="{3B0AF50E-366A-4BC7-AFCD-0FD8F9ABEE18}" destId="{6C0DB463-7F92-4941-8EE5-755A55A58FB0}" srcOrd="1" destOrd="0" presId="urn:microsoft.com/office/officeart/2008/layout/HorizontalMultiLevelHierarchy"/>
    <dgm:cxn modelId="{72E29010-AABE-4059-970E-F39AD9D4E841}" type="presParOf" srcId="{EAA8E915-FB5A-4A24-9A5F-3AABE9F0423D}" destId="{E307EDCC-93FC-4680-AD56-C425DA282ECB}" srcOrd="2" destOrd="0" presId="urn:microsoft.com/office/officeart/2008/layout/HorizontalMultiLevelHierarchy"/>
    <dgm:cxn modelId="{F68C81E6-C7E6-4383-9536-ED44D37554C3}" type="presParOf" srcId="{E307EDCC-93FC-4680-AD56-C425DA282ECB}" destId="{419C243A-E468-4129-960C-47D1DB094C6F}" srcOrd="0" destOrd="0" presId="urn:microsoft.com/office/officeart/2008/layout/HorizontalMultiLevelHierarchy"/>
    <dgm:cxn modelId="{26A2C6B2-312D-49C5-A04B-2DD8576622D0}" type="presParOf" srcId="{EAA8E915-FB5A-4A24-9A5F-3AABE9F0423D}" destId="{AC09CA48-EBEE-40C7-84A6-346924ADDB65}" srcOrd="3" destOrd="0" presId="urn:microsoft.com/office/officeart/2008/layout/HorizontalMultiLevelHierarchy"/>
    <dgm:cxn modelId="{A2B57D43-2CFB-4B0E-9F31-7CF3FDE1F9AB}" type="presParOf" srcId="{AC09CA48-EBEE-40C7-84A6-346924ADDB65}" destId="{BC03708E-7A45-4CBA-8DF9-F8B82A9110D7}" srcOrd="0" destOrd="0" presId="urn:microsoft.com/office/officeart/2008/layout/HorizontalMultiLevelHierarchy"/>
    <dgm:cxn modelId="{7E887891-3D72-4B39-B45F-E6A432B7D510}" type="presParOf" srcId="{AC09CA48-EBEE-40C7-84A6-346924ADDB65}" destId="{D2EA9B98-8764-4039-B703-13CE26A423B6}" srcOrd="1" destOrd="0" presId="urn:microsoft.com/office/officeart/2008/layout/HorizontalMultiLevelHierarchy"/>
    <dgm:cxn modelId="{811C8FBE-69C3-4854-84C0-774BCD984427}" type="presParOf" srcId="{D2EA9B98-8764-4039-B703-13CE26A423B6}" destId="{CAAE0AC8-44BA-4C6E-8FAC-6F76B86B39CE}" srcOrd="0" destOrd="0" presId="urn:microsoft.com/office/officeart/2008/layout/HorizontalMultiLevelHierarchy"/>
    <dgm:cxn modelId="{5494DFEC-7E34-463A-B967-FBCC4F0A75FA}" type="presParOf" srcId="{CAAE0AC8-44BA-4C6E-8FAC-6F76B86B39CE}" destId="{0EF01291-ED0B-4F30-B725-166CDF481B03}" srcOrd="0" destOrd="0" presId="urn:microsoft.com/office/officeart/2008/layout/HorizontalMultiLevelHierarchy"/>
    <dgm:cxn modelId="{DB99B48F-F57C-40AF-8FA2-8D7B90553DC5}" type="presParOf" srcId="{D2EA9B98-8764-4039-B703-13CE26A423B6}" destId="{CDDAEC83-5230-47D7-8A07-B77E1F036BAC}" srcOrd="1" destOrd="0" presId="urn:microsoft.com/office/officeart/2008/layout/HorizontalMultiLevelHierarchy"/>
    <dgm:cxn modelId="{10919BB2-7DAC-4F44-A870-4A474CEC24B3}" type="presParOf" srcId="{CDDAEC83-5230-47D7-8A07-B77E1F036BAC}" destId="{C5499A54-DA8E-457F-A886-5616F2C22D80}" srcOrd="0" destOrd="0" presId="urn:microsoft.com/office/officeart/2008/layout/HorizontalMultiLevelHierarchy"/>
    <dgm:cxn modelId="{A34A4471-26B1-414F-855F-6BD3EED5EEE0}" type="presParOf" srcId="{CDDAEC83-5230-47D7-8A07-B77E1F036BAC}" destId="{C1BFF254-5966-4F33-9CC8-630BED66B93A}" srcOrd="1" destOrd="0" presId="urn:microsoft.com/office/officeart/2008/layout/HorizontalMultiLevelHierarchy"/>
    <dgm:cxn modelId="{C9272511-D3DC-4E88-A8A9-E7859B27B847}" type="presParOf" srcId="{D2EA9B98-8764-4039-B703-13CE26A423B6}" destId="{D73EC8AC-32CF-483D-85EA-EAA9651B35DF}" srcOrd="2" destOrd="0" presId="urn:microsoft.com/office/officeart/2008/layout/HorizontalMultiLevelHierarchy"/>
    <dgm:cxn modelId="{E44EDE77-0DDC-460B-BA95-AA957A61282A}" type="presParOf" srcId="{D73EC8AC-32CF-483D-85EA-EAA9651B35DF}" destId="{CF4FE15D-C6E0-40B9-AE7A-0CF05DC373AD}" srcOrd="0" destOrd="0" presId="urn:microsoft.com/office/officeart/2008/layout/HorizontalMultiLevelHierarchy"/>
    <dgm:cxn modelId="{87F57F11-21B8-42DE-A5C0-0EDF6D554D9D}" type="presParOf" srcId="{D2EA9B98-8764-4039-B703-13CE26A423B6}" destId="{D3476251-DE67-41C1-B999-FBF746F73E4C}" srcOrd="3" destOrd="0" presId="urn:microsoft.com/office/officeart/2008/layout/HorizontalMultiLevelHierarchy"/>
    <dgm:cxn modelId="{1E89E9FF-07E6-4956-B0AE-9FFDD9A5785C}" type="presParOf" srcId="{D3476251-DE67-41C1-B999-FBF746F73E4C}" destId="{1397C189-3922-4C73-8607-A3A0E1CD61B1}" srcOrd="0" destOrd="0" presId="urn:microsoft.com/office/officeart/2008/layout/HorizontalMultiLevelHierarchy"/>
    <dgm:cxn modelId="{D9262209-C636-46D7-AC54-6EF20EAEE7E1}" type="presParOf" srcId="{D3476251-DE67-41C1-B999-FBF746F73E4C}" destId="{4A40F9AC-0B7C-45F9-9A9A-9BB86ACCD9EB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3EC8AC-32CF-483D-85EA-EAA9651B35DF}">
      <dsp:nvSpPr>
        <dsp:cNvPr id="0" name=""/>
        <dsp:cNvSpPr/>
      </dsp:nvSpPr>
      <dsp:spPr>
        <a:xfrm>
          <a:off x="4680522" y="3470792"/>
          <a:ext cx="585798" cy="5581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92899" y="0"/>
              </a:lnTo>
              <a:lnTo>
                <a:pt x="292899" y="558116"/>
              </a:lnTo>
              <a:lnTo>
                <a:pt x="585798" y="55811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i-FI" sz="500" kern="1200"/>
        </a:p>
      </dsp:txBody>
      <dsp:txXfrm>
        <a:off x="4953194" y="3729623"/>
        <a:ext cx="40455" cy="40455"/>
      </dsp:txXfrm>
    </dsp:sp>
    <dsp:sp modelId="{CAAE0AC8-44BA-4C6E-8FAC-6F76B86B39CE}">
      <dsp:nvSpPr>
        <dsp:cNvPr id="0" name=""/>
        <dsp:cNvSpPr/>
      </dsp:nvSpPr>
      <dsp:spPr>
        <a:xfrm>
          <a:off x="4680522" y="2912676"/>
          <a:ext cx="585798" cy="558116"/>
        </a:xfrm>
        <a:custGeom>
          <a:avLst/>
          <a:gdLst/>
          <a:ahLst/>
          <a:cxnLst/>
          <a:rect l="0" t="0" r="0" b="0"/>
          <a:pathLst>
            <a:path>
              <a:moveTo>
                <a:pt x="0" y="558116"/>
              </a:moveTo>
              <a:lnTo>
                <a:pt x="292899" y="558116"/>
              </a:lnTo>
              <a:lnTo>
                <a:pt x="292899" y="0"/>
              </a:lnTo>
              <a:lnTo>
                <a:pt x="585798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i-FI" sz="500" kern="1200"/>
        </a:p>
      </dsp:txBody>
      <dsp:txXfrm>
        <a:off x="4953194" y="3171506"/>
        <a:ext cx="40455" cy="40455"/>
      </dsp:txXfrm>
    </dsp:sp>
    <dsp:sp modelId="{E307EDCC-93FC-4680-AD56-C425DA282ECB}">
      <dsp:nvSpPr>
        <dsp:cNvPr id="0" name=""/>
        <dsp:cNvSpPr/>
      </dsp:nvSpPr>
      <dsp:spPr>
        <a:xfrm>
          <a:off x="1091104" y="2459039"/>
          <a:ext cx="1175458" cy="10117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87729" y="0"/>
              </a:lnTo>
              <a:lnTo>
                <a:pt x="587729" y="1011753"/>
              </a:lnTo>
              <a:lnTo>
                <a:pt x="1175458" y="101175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i-FI" sz="500" kern="1200"/>
        </a:p>
      </dsp:txBody>
      <dsp:txXfrm>
        <a:off x="1640060" y="2926143"/>
        <a:ext cx="77545" cy="77545"/>
      </dsp:txXfrm>
    </dsp:sp>
    <dsp:sp modelId="{075002D1-D18B-46DA-A255-7EAC48399199}">
      <dsp:nvSpPr>
        <dsp:cNvPr id="0" name=""/>
        <dsp:cNvSpPr/>
      </dsp:nvSpPr>
      <dsp:spPr>
        <a:xfrm>
          <a:off x="4680522" y="1238327"/>
          <a:ext cx="585798" cy="5581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92899" y="0"/>
              </a:lnTo>
              <a:lnTo>
                <a:pt x="292899" y="558116"/>
              </a:lnTo>
              <a:lnTo>
                <a:pt x="585798" y="55811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i-FI" sz="500" kern="1200"/>
        </a:p>
      </dsp:txBody>
      <dsp:txXfrm>
        <a:off x="4953194" y="1497157"/>
        <a:ext cx="40455" cy="40455"/>
      </dsp:txXfrm>
    </dsp:sp>
    <dsp:sp modelId="{83CE464C-6940-431B-9682-3BEC3AD7DCA4}">
      <dsp:nvSpPr>
        <dsp:cNvPr id="0" name=""/>
        <dsp:cNvSpPr/>
      </dsp:nvSpPr>
      <dsp:spPr>
        <a:xfrm>
          <a:off x="4680522" y="680211"/>
          <a:ext cx="585798" cy="558116"/>
        </a:xfrm>
        <a:custGeom>
          <a:avLst/>
          <a:gdLst/>
          <a:ahLst/>
          <a:cxnLst/>
          <a:rect l="0" t="0" r="0" b="0"/>
          <a:pathLst>
            <a:path>
              <a:moveTo>
                <a:pt x="0" y="558116"/>
              </a:moveTo>
              <a:lnTo>
                <a:pt x="292899" y="558116"/>
              </a:lnTo>
              <a:lnTo>
                <a:pt x="292899" y="0"/>
              </a:lnTo>
              <a:lnTo>
                <a:pt x="585798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i-FI" sz="500" kern="1200"/>
        </a:p>
      </dsp:txBody>
      <dsp:txXfrm>
        <a:off x="4953194" y="939041"/>
        <a:ext cx="40455" cy="40455"/>
      </dsp:txXfrm>
    </dsp:sp>
    <dsp:sp modelId="{386D4EE4-BDCD-4AF4-AA6B-800B97AC8EE4}">
      <dsp:nvSpPr>
        <dsp:cNvPr id="0" name=""/>
        <dsp:cNvSpPr/>
      </dsp:nvSpPr>
      <dsp:spPr>
        <a:xfrm>
          <a:off x="1091104" y="1238327"/>
          <a:ext cx="1175458" cy="1220712"/>
        </a:xfrm>
        <a:custGeom>
          <a:avLst/>
          <a:gdLst/>
          <a:ahLst/>
          <a:cxnLst/>
          <a:rect l="0" t="0" r="0" b="0"/>
          <a:pathLst>
            <a:path>
              <a:moveTo>
                <a:pt x="0" y="1220712"/>
              </a:moveTo>
              <a:lnTo>
                <a:pt x="587729" y="1220712"/>
              </a:lnTo>
              <a:lnTo>
                <a:pt x="587729" y="0"/>
              </a:lnTo>
              <a:lnTo>
                <a:pt x="1175458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i-FI" sz="600" kern="1200"/>
        </a:p>
      </dsp:txBody>
      <dsp:txXfrm>
        <a:off x="1636467" y="1806317"/>
        <a:ext cx="84732" cy="84732"/>
      </dsp:txXfrm>
    </dsp:sp>
    <dsp:sp modelId="{3075BB07-B0FF-4ACD-8F2E-50B77F63DE2B}">
      <dsp:nvSpPr>
        <dsp:cNvPr id="0" name=""/>
        <dsp:cNvSpPr/>
      </dsp:nvSpPr>
      <dsp:spPr>
        <a:xfrm rot="16200000">
          <a:off x="-1143413" y="1913487"/>
          <a:ext cx="3377931" cy="109110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3200" kern="1200" dirty="0" smtClean="0"/>
            <a:t>kaksikielinen varhaiskasvatus</a:t>
          </a:r>
          <a:endParaRPr lang="fi-FI" sz="3200" kern="1200" dirty="0"/>
        </a:p>
      </dsp:txBody>
      <dsp:txXfrm>
        <a:off x="-1143413" y="1913487"/>
        <a:ext cx="3377931" cy="1091104"/>
      </dsp:txXfrm>
    </dsp:sp>
    <dsp:sp modelId="{255837B5-9BBF-46CF-A636-318D0084A422}">
      <dsp:nvSpPr>
        <dsp:cNvPr id="0" name=""/>
        <dsp:cNvSpPr/>
      </dsp:nvSpPr>
      <dsp:spPr>
        <a:xfrm>
          <a:off x="2266562" y="791834"/>
          <a:ext cx="2413960" cy="89298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3000" kern="1200" dirty="0" smtClean="0"/>
            <a:t>laajamittainen</a:t>
          </a:r>
          <a:endParaRPr lang="fi-FI" sz="3000" kern="1200" dirty="0"/>
        </a:p>
      </dsp:txBody>
      <dsp:txXfrm>
        <a:off x="2266562" y="791834"/>
        <a:ext cx="2413960" cy="892986"/>
      </dsp:txXfrm>
    </dsp:sp>
    <dsp:sp modelId="{D59A09AE-5A65-451C-81C4-980A27B8E932}">
      <dsp:nvSpPr>
        <dsp:cNvPr id="0" name=""/>
        <dsp:cNvSpPr/>
      </dsp:nvSpPr>
      <dsp:spPr>
        <a:xfrm>
          <a:off x="5266321" y="233717"/>
          <a:ext cx="2928994" cy="89298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3000" kern="1200" dirty="0" smtClean="0"/>
            <a:t>kielikylpy</a:t>
          </a:r>
          <a:endParaRPr lang="fi-FI" sz="3000" kern="1200" dirty="0"/>
        </a:p>
      </dsp:txBody>
      <dsp:txXfrm>
        <a:off x="5266321" y="233717"/>
        <a:ext cx="2928994" cy="892986"/>
      </dsp:txXfrm>
    </dsp:sp>
    <dsp:sp modelId="{AB0AD11B-1397-43C0-B26A-83B16573818E}">
      <dsp:nvSpPr>
        <dsp:cNvPr id="0" name=""/>
        <dsp:cNvSpPr/>
      </dsp:nvSpPr>
      <dsp:spPr>
        <a:xfrm>
          <a:off x="5266321" y="1349950"/>
          <a:ext cx="2928994" cy="89298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3000" kern="1200" dirty="0" smtClean="0"/>
            <a:t>muu, </a:t>
          </a:r>
          <a:r>
            <a:rPr lang="fi-FI" sz="3000" kern="1200" dirty="0" err="1" smtClean="0"/>
            <a:t>väh</a:t>
          </a:r>
          <a:r>
            <a:rPr lang="fi-FI" sz="3000" kern="1200" dirty="0" smtClean="0"/>
            <a:t> 25%</a:t>
          </a:r>
          <a:endParaRPr lang="fi-FI" sz="3000" kern="1200" dirty="0"/>
        </a:p>
      </dsp:txBody>
      <dsp:txXfrm>
        <a:off x="5266321" y="1349950"/>
        <a:ext cx="2928994" cy="892986"/>
      </dsp:txXfrm>
    </dsp:sp>
    <dsp:sp modelId="{BC03708E-7A45-4CBA-8DF9-F8B82A9110D7}">
      <dsp:nvSpPr>
        <dsp:cNvPr id="0" name=""/>
        <dsp:cNvSpPr/>
      </dsp:nvSpPr>
      <dsp:spPr>
        <a:xfrm>
          <a:off x="2266562" y="3024299"/>
          <a:ext cx="2413960" cy="89298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3000" kern="1200" dirty="0" smtClean="0"/>
            <a:t>suppeampi</a:t>
          </a:r>
          <a:endParaRPr lang="fi-FI" sz="3000" kern="1200" dirty="0"/>
        </a:p>
      </dsp:txBody>
      <dsp:txXfrm>
        <a:off x="2266562" y="3024299"/>
        <a:ext cx="2413960" cy="892986"/>
      </dsp:txXfrm>
    </dsp:sp>
    <dsp:sp modelId="{C5499A54-DA8E-457F-A886-5616F2C22D80}">
      <dsp:nvSpPr>
        <dsp:cNvPr id="0" name=""/>
        <dsp:cNvSpPr/>
      </dsp:nvSpPr>
      <dsp:spPr>
        <a:xfrm>
          <a:off x="5266321" y="2466183"/>
          <a:ext cx="2928994" cy="89298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3000" b="1" kern="1200" dirty="0" err="1" smtClean="0">
              <a:solidFill>
                <a:srgbClr val="7030A0"/>
              </a:solidFill>
            </a:rPr>
            <a:t>kielirikaisteinen</a:t>
          </a:r>
          <a:r>
            <a:rPr lang="fi-FI" sz="3000" b="1" kern="1200" dirty="0" smtClean="0">
              <a:solidFill>
                <a:srgbClr val="7030A0"/>
              </a:solidFill>
            </a:rPr>
            <a:t> </a:t>
          </a:r>
          <a:r>
            <a:rPr lang="fi-FI" sz="3000" b="1" kern="1200" dirty="0" err="1" smtClean="0">
              <a:solidFill>
                <a:srgbClr val="7030A0"/>
              </a:solidFill>
            </a:rPr>
            <a:t>max</a:t>
          </a:r>
          <a:r>
            <a:rPr lang="fi-FI" sz="3000" b="1" kern="1200" dirty="0" smtClean="0">
              <a:solidFill>
                <a:srgbClr val="7030A0"/>
              </a:solidFill>
            </a:rPr>
            <a:t> 25% -&gt;</a:t>
          </a:r>
          <a:endParaRPr lang="fi-FI" sz="3000" b="1" kern="1200" dirty="0">
            <a:solidFill>
              <a:srgbClr val="7030A0"/>
            </a:solidFill>
          </a:endParaRPr>
        </a:p>
      </dsp:txBody>
      <dsp:txXfrm>
        <a:off x="5266321" y="2466183"/>
        <a:ext cx="2928994" cy="892986"/>
      </dsp:txXfrm>
    </dsp:sp>
    <dsp:sp modelId="{1397C189-3922-4C73-8607-A3A0E1CD61B1}">
      <dsp:nvSpPr>
        <dsp:cNvPr id="0" name=""/>
        <dsp:cNvSpPr/>
      </dsp:nvSpPr>
      <dsp:spPr>
        <a:xfrm>
          <a:off x="5266321" y="3582415"/>
          <a:ext cx="2928994" cy="89298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3000" kern="1200" dirty="0" smtClean="0"/>
            <a:t>kielipesä</a:t>
          </a:r>
          <a:endParaRPr lang="fi-FI" sz="3000" kern="1200" dirty="0"/>
        </a:p>
      </dsp:txBody>
      <dsp:txXfrm>
        <a:off x="5266321" y="3582415"/>
        <a:ext cx="2928994" cy="8929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19946-C1B1-4BD1-A1CA-CEE26E093318}" type="datetimeFigureOut">
              <a:rPr lang="fi-FI" smtClean="0"/>
              <a:t>28.8.2019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i-FI" smtClean="0"/>
              <a:t>STJ MH</a:t>
            </a:r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E6B8E3-5F37-4978-88F2-DAFAF51E7BB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7677219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02951-3E0E-4EF6-BFB9-97EB9DCB6E83}" type="datetimeFigureOut">
              <a:rPr lang="fi-FI" smtClean="0"/>
              <a:t>28.8.2019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i-FI" smtClean="0"/>
              <a:t>STJ MH</a:t>
            </a: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0C4638-26C6-49A6-A95A-91B901C0DAB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1918787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subtitle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1C69B-64D3-45F6-AD01-99DC60F2F232}" type="datetime1">
              <a:rPr lang="fi-FI" smtClean="0"/>
              <a:t>28.8.2019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Suvi Jussila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42C3A-7626-1F48-A1C2-F4280474F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469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8B51C-E919-435E-8BEA-0C19DDDAD15F}" type="datetime1">
              <a:rPr lang="fi-FI" smtClean="0"/>
              <a:t>28.8.2019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Suvi Jussila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42C3A-7626-1F48-A1C2-F4280474F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571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64DBA-BFE4-42D3-B924-1D6067429C9B}" type="datetime1">
              <a:rPr lang="fi-FI" smtClean="0"/>
              <a:t>28.8.2019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Suvi Jussila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42C3A-7626-1F48-A1C2-F4280474F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306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000">
                <a:solidFill>
                  <a:srgbClr val="EF7D00"/>
                </a:solidFill>
              </a:defRPr>
            </a:lvl1pPr>
          </a:lstStyle>
          <a:p>
            <a:r>
              <a:rPr lang="fi-FI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5F871-E0DF-4BB3-9E06-A61CED28B2F5}" type="datetime1">
              <a:rPr lang="fi-FI" smtClean="0"/>
              <a:t>28.8.2019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Suvi Jussila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42C3A-7626-1F48-A1C2-F4280474F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052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459D2-D9CB-49A8-951D-F1461C7C2745}" type="datetime1">
              <a:rPr lang="fi-FI" smtClean="0"/>
              <a:t>28.8.2019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Suvi Jussila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42C3A-7626-1F48-A1C2-F4280474F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201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21454-C67B-4FA4-8315-A33A42FB185D}" type="datetime1">
              <a:rPr lang="fi-FI" smtClean="0"/>
              <a:t>28.8.2019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Suvi Jussila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42C3A-7626-1F48-A1C2-F4280474F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84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71B78-D4CB-453D-BD2E-B1C8F97631BA}" type="datetime1">
              <a:rPr lang="fi-FI" smtClean="0"/>
              <a:t>28.8.2019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Suvi Jussila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42C3A-7626-1F48-A1C2-F4280474F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904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F4B1E-F0ED-42EC-AE7B-D70ED01D4521}" type="datetime1">
              <a:rPr lang="fi-FI" smtClean="0"/>
              <a:t>28.8.2019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Suvi Jussila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42C3A-7626-1F48-A1C2-F4280474F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76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0120B-C107-40FE-8D01-AAE7D9C5D63A}" type="datetime1">
              <a:rPr lang="fi-FI" smtClean="0"/>
              <a:t>28.8.2019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Suvi Jussila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42C3A-7626-1F48-A1C2-F4280474F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739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D38D6-3736-4504-B43C-B1C8734816AF}" type="datetime1">
              <a:rPr lang="fi-FI" smtClean="0"/>
              <a:t>28.8.2019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Suvi Jussila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42C3A-7626-1F48-A1C2-F4280474F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122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2DFCA-3CE8-40BE-98B5-96271126D56F}" type="datetime1">
              <a:rPr lang="fi-FI" smtClean="0"/>
              <a:t>28.8.2019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Suvi Jussila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42C3A-7626-1F48-A1C2-F4280474F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890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</a:t>
            </a:r>
            <a:r>
              <a:rPr lang="fi-FI" noProof="0" dirty="0" err="1"/>
              <a:t>Master</a:t>
            </a:r>
            <a:r>
              <a:rPr lang="fi-FI" noProof="0" dirty="0"/>
              <a:t> </a:t>
            </a:r>
            <a:r>
              <a:rPr lang="fi-FI" noProof="0" dirty="0" err="1"/>
              <a:t>title</a:t>
            </a:r>
            <a:r>
              <a:rPr lang="fi-FI" noProof="0" dirty="0"/>
              <a:t> </a:t>
            </a:r>
            <a:r>
              <a:rPr lang="fi-FI" noProof="0" dirty="0" err="1"/>
              <a:t>style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</a:t>
            </a:r>
            <a:r>
              <a:rPr lang="fi-FI" noProof="0" dirty="0" err="1"/>
              <a:t>Master</a:t>
            </a:r>
            <a:r>
              <a:rPr lang="fi-FI" noProof="0" dirty="0"/>
              <a:t>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r>
              <a:rPr lang="fi-FI" noProof="0" dirty="0"/>
              <a:t>Second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2"/>
            <a:r>
              <a:rPr lang="fi-FI" noProof="0" dirty="0"/>
              <a:t>Third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3"/>
            <a:r>
              <a:rPr lang="fi-FI" noProof="0" dirty="0" err="1"/>
              <a:t>Fourth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4"/>
            <a:r>
              <a:rPr lang="fi-FI" noProof="0" dirty="0" err="1"/>
              <a:t>Fifth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B78BE4-9837-4C92-B437-5F76F9E7C5BF}" type="datetime1">
              <a:rPr lang="fi-FI" smtClean="0"/>
              <a:t>28.8.2019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Suvi Jussila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42C3A-7626-1F48-A1C2-F4280474F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121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39177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fi-FI" sz="8000" dirty="0" smtClean="0"/>
              <a:t>Vakan kielisuihku 2019-2020</a:t>
            </a:r>
            <a:endParaRPr lang="fi-FI" sz="8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15226"/>
            <a:ext cx="6400800" cy="1752600"/>
          </a:xfrm>
        </p:spPr>
        <p:txBody>
          <a:bodyPr>
            <a:normAutofit/>
          </a:bodyPr>
          <a:lstStyle/>
          <a:p>
            <a:r>
              <a:rPr lang="fi-FI" sz="2800" dirty="0"/>
              <a:t>							</a:t>
            </a:r>
          </a:p>
        </p:txBody>
      </p:sp>
    </p:spTree>
    <p:extLst>
      <p:ext uri="{BB962C8B-B14F-4D97-AF65-F5344CB8AC3E}">
        <p14:creationId xmlns:p14="http://schemas.microsoft.com/office/powerpoint/2010/main" val="391476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i-FI" dirty="0" smtClean="0"/>
              <a:t>Keskustelu ryhmässä ennen aloitusta</a:t>
            </a:r>
          </a:p>
        </p:txBody>
      </p:sp>
      <p:sp>
        <p:nvSpPr>
          <p:cNvPr id="7171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/>
            <a:r>
              <a:rPr lang="fi-FI" altLang="fi-FI" dirty="0" smtClean="0"/>
              <a:t>Miksi </a:t>
            </a:r>
            <a:r>
              <a:rPr lang="fi-FI" altLang="fi-FI" dirty="0" err="1" smtClean="0"/>
              <a:t>Mrs</a:t>
            </a:r>
            <a:r>
              <a:rPr lang="fi-FI" altLang="fi-FI" dirty="0" smtClean="0"/>
              <a:t> Suvi puhuu vain englantia?</a:t>
            </a:r>
          </a:p>
          <a:p>
            <a:pPr lvl="1" eaLnBrk="1" hangingPunct="1"/>
            <a:r>
              <a:rPr lang="fi-FI" altLang="fi-FI" dirty="0" smtClean="0"/>
              <a:t>opittaisiin</a:t>
            </a:r>
          </a:p>
          <a:p>
            <a:pPr lvl="1" eaLnBrk="1" hangingPunct="1"/>
            <a:r>
              <a:rPr lang="fi-FI" altLang="fi-FI" dirty="0" smtClean="0"/>
              <a:t>huomattaisiin, että joka sanaa ei tarvitse ymmärtää saadakseen kiinni ideasta</a:t>
            </a:r>
          </a:p>
          <a:p>
            <a:pPr lvl="1" eaLnBrk="1" hangingPunct="1"/>
            <a:r>
              <a:rPr lang="fi-FI" altLang="fi-FI" dirty="0" smtClean="0"/>
              <a:t>ymmärtää </a:t>
            </a:r>
            <a:r>
              <a:rPr lang="fi-FI" altLang="fi-FI" dirty="0" smtClean="0"/>
              <a:t>suomea</a:t>
            </a:r>
          </a:p>
          <a:p>
            <a:pPr lvl="1" eaLnBrk="1" hangingPunct="1"/>
            <a:r>
              <a:rPr lang="fi-FI" altLang="fi-FI" dirty="0" smtClean="0"/>
              <a:t>osaako suomea?</a:t>
            </a:r>
            <a:endParaRPr lang="fi-FI" altLang="fi-FI" dirty="0" smtClean="0"/>
          </a:p>
          <a:p>
            <a:pPr eaLnBrk="1" hangingPunct="1"/>
            <a:r>
              <a:rPr lang="fi-FI" altLang="fi-FI" dirty="0" smtClean="0"/>
              <a:t>Miksi </a:t>
            </a:r>
            <a:r>
              <a:rPr lang="fi-FI" altLang="fi-FI" dirty="0" err="1" smtClean="0"/>
              <a:t>Mrs</a:t>
            </a:r>
            <a:r>
              <a:rPr lang="fi-FI" altLang="fi-FI" dirty="0" smtClean="0"/>
              <a:t> Suvi?</a:t>
            </a:r>
          </a:p>
          <a:p>
            <a:pPr eaLnBrk="1" hangingPunct="1"/>
            <a:r>
              <a:rPr lang="fi-FI" altLang="fi-FI" dirty="0" smtClean="0"/>
              <a:t>Mitä sitten, jos ei halua osallistua?</a:t>
            </a:r>
          </a:p>
          <a:p>
            <a:pPr lvl="1" eaLnBrk="1" hangingPunct="1"/>
            <a:r>
              <a:rPr lang="fi-FI" altLang="fi-FI" dirty="0" smtClean="0"/>
              <a:t>ei väkisin, voi seurata sivusta</a:t>
            </a:r>
          </a:p>
          <a:p>
            <a:pPr lvl="1" eaLnBrk="1" hangingPunct="1"/>
            <a:r>
              <a:rPr lang="fi-FI" altLang="fi-FI" dirty="0" smtClean="0"/>
              <a:t>virheitä saa tehdä, opetellaan uutta</a:t>
            </a:r>
          </a:p>
          <a:p>
            <a:pPr lvl="1" eaLnBrk="1" hangingPunct="1"/>
            <a:r>
              <a:rPr lang="fi-FI" altLang="fi-FI" dirty="0" smtClean="0"/>
              <a:t>jokainen saa tehdä omaan tahtiin</a:t>
            </a:r>
          </a:p>
          <a:p>
            <a:pPr eaLnBrk="1" hangingPunct="1"/>
            <a:endParaRPr lang="fi-FI" altLang="fi-FI" dirty="0" smtClean="0"/>
          </a:p>
        </p:txBody>
      </p:sp>
      <p:pic>
        <p:nvPicPr>
          <p:cNvPr id="3074" name="Picture 2" descr="C:\Users\opettaja\Documents\Tammela\Tammela_logo taustat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230" y="5880845"/>
            <a:ext cx="3778707" cy="126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60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Tammitarha, parilliset </a:t>
            </a:r>
            <a:r>
              <a:rPr lang="fi-FI" dirty="0" err="1" smtClean="0"/>
              <a:t>vkot</a:t>
            </a:r>
            <a:r>
              <a:rPr lang="fi-FI" dirty="0" smtClean="0"/>
              <a:t> klo 8-12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klo 8 palaveri yhteysopettajan </a:t>
            </a:r>
            <a:r>
              <a:rPr lang="fi-FI" dirty="0" smtClean="0"/>
              <a:t>kanssa</a:t>
            </a:r>
            <a:endParaRPr lang="fi-FI" dirty="0"/>
          </a:p>
          <a:p>
            <a:r>
              <a:rPr lang="fi-FI" dirty="0"/>
              <a:t>klo </a:t>
            </a:r>
            <a:r>
              <a:rPr lang="fi-FI" dirty="0" smtClean="0"/>
              <a:t>8.20 </a:t>
            </a:r>
            <a:r>
              <a:rPr lang="fi-FI" dirty="0"/>
              <a:t>palaveri yhteysopettajan </a:t>
            </a:r>
            <a:r>
              <a:rPr lang="fi-FI" dirty="0" smtClean="0"/>
              <a:t>kanssa</a:t>
            </a:r>
          </a:p>
          <a:p>
            <a:r>
              <a:rPr lang="fi-FI" dirty="0" smtClean="0"/>
              <a:t>klo 8.40 palaveri yhteysopettajan kanssa</a:t>
            </a:r>
            <a:endParaRPr lang="fi-FI" dirty="0"/>
          </a:p>
          <a:p>
            <a:r>
              <a:rPr lang="fi-FI" dirty="0"/>
              <a:t>klo </a:t>
            </a:r>
            <a:r>
              <a:rPr lang="fi-FI" dirty="0" smtClean="0"/>
              <a:t>9.15-9.45</a:t>
            </a:r>
          </a:p>
          <a:p>
            <a:r>
              <a:rPr lang="fi-FI" dirty="0" smtClean="0"/>
              <a:t>klo 9.45-10.15</a:t>
            </a:r>
          </a:p>
          <a:p>
            <a:r>
              <a:rPr lang="fi-FI" dirty="0" smtClean="0"/>
              <a:t>10.15-10.45</a:t>
            </a:r>
          </a:p>
          <a:p>
            <a:r>
              <a:rPr lang="fi-FI" dirty="0" smtClean="0"/>
              <a:t>10.45-11.15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5F871-E0DF-4BB3-9E06-A61CED28B2F5}" type="datetime1">
              <a:rPr lang="fi-FI" smtClean="0"/>
              <a:t>28.8.2019</a:t>
            </a:fld>
            <a:endParaRPr lang="en-US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Suvi Jussila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877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Norrintie, parittomat </a:t>
            </a:r>
            <a:r>
              <a:rPr lang="fi-FI" dirty="0" err="1" smtClean="0"/>
              <a:t>vkot</a:t>
            </a:r>
            <a:r>
              <a:rPr lang="fi-FI" dirty="0"/>
              <a:t> </a:t>
            </a:r>
            <a:r>
              <a:rPr lang="fi-FI" dirty="0" smtClean="0"/>
              <a:t>klo 8-14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i-FI" dirty="0"/>
              <a:t>klo 8.00-8.45 kaksi palaveria </a:t>
            </a:r>
            <a:r>
              <a:rPr lang="fi-FI" dirty="0" smtClean="0"/>
              <a:t>Taikatassussa</a:t>
            </a:r>
            <a:endParaRPr lang="fi-FI" dirty="0"/>
          </a:p>
          <a:p>
            <a:r>
              <a:rPr lang="fi-FI" dirty="0"/>
              <a:t>klo 8.45 Menninkäisiä ja </a:t>
            </a:r>
            <a:r>
              <a:rPr lang="fi-FI" dirty="0" smtClean="0"/>
              <a:t>Tiitiäiset</a:t>
            </a:r>
            <a:endParaRPr lang="fi-FI" dirty="0"/>
          </a:p>
          <a:p>
            <a:r>
              <a:rPr lang="fi-FI" dirty="0"/>
              <a:t>klo </a:t>
            </a:r>
            <a:r>
              <a:rPr lang="fi-FI" dirty="0" smtClean="0"/>
              <a:t>9.15-9.45 </a:t>
            </a:r>
            <a:r>
              <a:rPr lang="fi-FI" dirty="0"/>
              <a:t>loput </a:t>
            </a:r>
            <a:r>
              <a:rPr lang="fi-FI" dirty="0" smtClean="0"/>
              <a:t>Menninkäiset</a:t>
            </a:r>
            <a:endParaRPr lang="fi-FI" dirty="0"/>
          </a:p>
          <a:p>
            <a:r>
              <a:rPr lang="fi-FI" dirty="0"/>
              <a:t>klo </a:t>
            </a:r>
            <a:r>
              <a:rPr lang="fi-FI" dirty="0" smtClean="0"/>
              <a:t>10.00-10.30 Maahiset</a:t>
            </a:r>
            <a:endParaRPr lang="fi-FI" dirty="0"/>
          </a:p>
          <a:p>
            <a:r>
              <a:rPr lang="fi-FI" dirty="0"/>
              <a:t>klo </a:t>
            </a:r>
            <a:r>
              <a:rPr lang="fi-FI" dirty="0" smtClean="0"/>
              <a:t>10.45-11.15 Ketut</a:t>
            </a:r>
          </a:p>
          <a:p>
            <a:r>
              <a:rPr lang="fi-FI" dirty="0" smtClean="0"/>
              <a:t>11.15-11.45 Ketut ja Karhut</a:t>
            </a:r>
          </a:p>
          <a:p>
            <a:r>
              <a:rPr lang="fi-FI" dirty="0" smtClean="0"/>
              <a:t>lounas</a:t>
            </a:r>
          </a:p>
          <a:p>
            <a:r>
              <a:rPr lang="fi-FI" dirty="0" smtClean="0"/>
              <a:t>12.15-12.45 Ilvekset</a:t>
            </a:r>
            <a:endParaRPr lang="fi-FI" dirty="0"/>
          </a:p>
          <a:p>
            <a:r>
              <a:rPr lang="fi-FI" dirty="0"/>
              <a:t>klo </a:t>
            </a:r>
            <a:r>
              <a:rPr lang="fi-FI" dirty="0" smtClean="0"/>
              <a:t>13-13.30 palaveri</a:t>
            </a:r>
          </a:p>
          <a:p>
            <a:r>
              <a:rPr lang="fi-FI" dirty="0" smtClean="0"/>
              <a:t>klo 13.30-14.00 palaveri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5F871-E0DF-4BB3-9E06-A61CED28B2F5}" type="datetime1">
              <a:rPr lang="fi-FI" smtClean="0"/>
              <a:t>28.8.2019</a:t>
            </a:fld>
            <a:endParaRPr lang="en-US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Suvi Jussila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308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434353" y="2058707"/>
            <a:ext cx="6400800" cy="17526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fi-FI" altLang="fi-FI" dirty="0">
                <a:latin typeface="Arial Rounded MT Bold" panose="020F0704030504030204" pitchFamily="34" charset="0"/>
              </a:rPr>
              <a:t>Kysymyksiä?</a:t>
            </a:r>
            <a:endParaRPr lang="fi-FI" dirty="0" smtClean="0">
              <a:latin typeface="Arial Rounded MT Bold" panose="020F0704030504030204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i-FI" sz="8000" dirty="0" smtClean="0">
                <a:solidFill>
                  <a:srgbClr val="EF7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Sana on vapaa!</a:t>
            </a:r>
            <a:endParaRPr lang="fi-FI" sz="8000" dirty="0">
              <a:solidFill>
                <a:srgbClr val="EF7D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6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66822"/>
            <a:ext cx="8229600" cy="1143000"/>
          </a:xfrm>
        </p:spPr>
        <p:txBody>
          <a:bodyPr/>
          <a:lstStyle/>
          <a:p>
            <a:r>
              <a:rPr lang="en-US" sz="7200" dirty="0" err="1" smtClean="0">
                <a:solidFill>
                  <a:srgbClr val="FFFFFF"/>
                </a:solidFill>
              </a:rPr>
              <a:t>Kiitos</a:t>
            </a:r>
            <a:r>
              <a:rPr lang="en-US" sz="7200" dirty="0" smtClean="0">
                <a:solidFill>
                  <a:srgbClr val="FFFFFF"/>
                </a:solidFill>
              </a:rPr>
              <a:t>!</a:t>
            </a:r>
            <a:endParaRPr lang="en-US" sz="7200" dirty="0">
              <a:solidFill>
                <a:srgbClr val="FFFFFF"/>
              </a:solidFill>
            </a:endParaRP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Suvi Jussila</a:t>
            </a:r>
            <a:endParaRPr lang="en-US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97835-E3F0-4532-BEEA-5F20E4B6D131}" type="datetime1">
              <a:rPr lang="fi-FI" smtClean="0"/>
              <a:t>28.8.2019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45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Otsikko 1"/>
          <p:cNvSpPr>
            <a:spLocks noGrp="1"/>
          </p:cNvSpPr>
          <p:nvPr>
            <p:ph type="title"/>
          </p:nvPr>
        </p:nvSpPr>
        <p:spPr>
          <a:xfrm>
            <a:off x="395288" y="620713"/>
            <a:ext cx="8229600" cy="1143000"/>
          </a:xfrm>
        </p:spPr>
        <p:txBody>
          <a:bodyPr/>
          <a:lstStyle/>
          <a:p>
            <a:pPr eaLnBrk="1" hangingPunct="1"/>
            <a:r>
              <a:rPr lang="fi-FI" altLang="fi-FI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Tavoite</a:t>
            </a: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68" y="2306472"/>
            <a:ext cx="8603176" cy="3872457"/>
          </a:xfrm>
        </p:spPr>
      </p:pic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581CB-7A72-40CF-9D85-81D182558E01}" type="datetime1">
              <a:rPr lang="fi-FI" smtClean="0"/>
              <a:t>28.8.2019</a:t>
            </a:fld>
            <a:endParaRPr lang="en-US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Suvi Jussila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2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VASU:n</a:t>
            </a:r>
            <a:r>
              <a:rPr lang="fi-FI" dirty="0" smtClean="0"/>
              <a:t> perusteet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i-FI" dirty="0" smtClean="0"/>
              <a:t>leikinomaista</a:t>
            </a:r>
          </a:p>
          <a:p>
            <a:r>
              <a:rPr lang="fi-FI" dirty="0"/>
              <a:t>lähtökohtana jo olevat taidot ja kiinnostuksen kohteet</a:t>
            </a:r>
          </a:p>
          <a:p>
            <a:r>
              <a:rPr lang="fi-FI" dirty="0"/>
              <a:t>”Lapsia rohkaistaan tutustumaan toisiin ihmisiin, kieliin ja kulttuureihin.”</a:t>
            </a:r>
          </a:p>
          <a:p>
            <a:r>
              <a:rPr lang="fi-FI" dirty="0"/>
              <a:t>rohkaistaan puhumaan, </a:t>
            </a:r>
            <a:r>
              <a:rPr lang="fi-FI" dirty="0" smtClean="0"/>
              <a:t>autetaan </a:t>
            </a:r>
            <a:r>
              <a:rPr lang="fi-FI" dirty="0"/>
              <a:t>käyttämään ja ymmärtämään kieltä</a:t>
            </a:r>
          </a:p>
          <a:p>
            <a:r>
              <a:rPr lang="fi-FI" dirty="0"/>
              <a:t>kielet ja kulttuurit osa </a:t>
            </a:r>
            <a:r>
              <a:rPr lang="fi-FI" dirty="0" smtClean="0"/>
              <a:t>kokonaisuutta</a:t>
            </a:r>
          </a:p>
          <a:p>
            <a:r>
              <a:rPr lang="fi-FI" dirty="0"/>
              <a:t>tavoite: herättää mielenkiinto ja myönteinen </a:t>
            </a:r>
            <a:r>
              <a:rPr lang="fi-FI" dirty="0" smtClean="0"/>
              <a:t>asenne</a:t>
            </a:r>
          </a:p>
          <a:p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5F871-E0DF-4BB3-9E06-A61CED28B2F5}" type="datetime1">
              <a:rPr lang="fi-FI" smtClean="0"/>
              <a:t>28.8.2019</a:t>
            </a:fld>
            <a:endParaRPr lang="en-US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Suvi Jussila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51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dirty="0" err="1" smtClean="0"/>
              <a:t>VASU:n</a:t>
            </a:r>
            <a:r>
              <a:rPr lang="fi-FI" dirty="0" smtClean="0"/>
              <a:t> perusteet</a:t>
            </a:r>
          </a:p>
        </p:txBody>
      </p:sp>
      <p:graphicFrame>
        <p:nvGraphicFramePr>
          <p:cNvPr id="4" name="Sisällön paikkamerkk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9559658"/>
              </p:ext>
            </p:extLst>
          </p:nvPr>
        </p:nvGraphicFramePr>
        <p:xfrm>
          <a:off x="179512" y="1600200"/>
          <a:ext cx="8784976" cy="4709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0567589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 dirty="0" smtClean="0"/>
              <a:t>-&gt; </a:t>
            </a:r>
            <a:r>
              <a:rPr lang="fi-FI" altLang="fi-FI" dirty="0" err="1" smtClean="0"/>
              <a:t>Kielirikaisteinen</a:t>
            </a:r>
            <a:r>
              <a:rPr lang="fi-FI" altLang="fi-FI" dirty="0" smtClean="0"/>
              <a:t> varhaiskasvatus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dirty="0" err="1" smtClean="0"/>
              <a:t>nk</a:t>
            </a:r>
            <a:r>
              <a:rPr lang="fi-FI" dirty="0" smtClean="0"/>
              <a:t> kielisuihku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dirty="0" smtClean="0"/>
              <a:t>alle 25% toiminnasta vieraalla kielellä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dirty="0" smtClean="0"/>
              <a:t>säännöllistä ja suunniteltua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dirty="0" smtClean="0"/>
              <a:t>tavoitteet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fi-FI" dirty="0" smtClean="0"/>
              <a:t>kielenoppimisen tukeminen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fi-FI" dirty="0" smtClean="0"/>
              <a:t>lasten motivoiminen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dirty="0" smtClean="0"/>
              <a:t>muut tavoitteet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fi-FI" dirty="0" smtClean="0"/>
              <a:t>siirtyminen peruskoulun kielten opetukseen (englanti alkaa koulussa 1. luokalla)</a:t>
            </a:r>
          </a:p>
        </p:txBody>
      </p:sp>
    </p:spTree>
    <p:extLst>
      <p:ext uri="{BB962C8B-B14F-4D97-AF65-F5344CB8AC3E}">
        <p14:creationId xmlns:p14="http://schemas.microsoft.com/office/powerpoint/2010/main" val="369862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3227388" y="2479675"/>
            <a:ext cx="2994025" cy="2122488"/>
          </a:xfrm>
        </p:spPr>
        <p:txBody>
          <a:bodyPr/>
          <a:lstStyle/>
          <a:p>
            <a:r>
              <a:rPr lang="en-US" altLang="fi-FI" dirty="0" err="1" smtClean="0">
                <a:latin typeface="Arial" charset="0"/>
                <a:cs typeface="Arial" charset="0"/>
              </a:rPr>
              <a:t>Kielisuihkun</a:t>
            </a:r>
            <a:r>
              <a:rPr lang="en-US" altLang="fi-FI" dirty="0" smtClean="0">
                <a:latin typeface="Arial" charset="0"/>
                <a:cs typeface="Arial" charset="0"/>
              </a:rPr>
              <a:t> </a:t>
            </a:r>
            <a:r>
              <a:rPr lang="en-US" altLang="fi-FI" dirty="0" err="1" smtClean="0">
                <a:latin typeface="Arial" charset="0"/>
                <a:cs typeface="Arial" charset="0"/>
              </a:rPr>
              <a:t>tavoitteet</a:t>
            </a:r>
            <a:r>
              <a:rPr lang="en-US" altLang="fi-FI" dirty="0" smtClean="0">
                <a:latin typeface="Arial" charset="0"/>
                <a:cs typeface="Arial" charset="0"/>
              </a:rPr>
              <a:t>:</a:t>
            </a:r>
          </a:p>
        </p:txBody>
      </p:sp>
      <p:grpSp>
        <p:nvGrpSpPr>
          <p:cNvPr id="17412" name="Ryhmä 15"/>
          <p:cNvGrpSpPr>
            <a:grpSpLocks/>
          </p:cNvGrpSpPr>
          <p:nvPr/>
        </p:nvGrpSpPr>
        <p:grpSpPr bwMode="auto">
          <a:xfrm>
            <a:off x="322817" y="328498"/>
            <a:ext cx="8544957" cy="6253958"/>
            <a:chOff x="150437" y="268432"/>
            <a:chExt cx="8543399" cy="6253254"/>
          </a:xfrm>
        </p:grpSpPr>
        <p:sp>
          <p:nvSpPr>
            <p:cNvPr id="27" name="Ellipsi 26"/>
            <p:cNvSpPr/>
            <p:nvPr/>
          </p:nvSpPr>
          <p:spPr>
            <a:xfrm>
              <a:off x="6076225" y="291962"/>
              <a:ext cx="2410898" cy="2476336"/>
            </a:xfrm>
            <a:prstGeom prst="ellipse">
              <a:avLst/>
            </a:prstGeom>
            <a:ln>
              <a:noFill/>
            </a:ln>
            <a:effectLst>
              <a:reflection stA="0" endPos="65000" dist="50800" dir="5400000" sy="-100000" algn="bl" rotWithShape="0"/>
            </a:effectLst>
          </p:spPr>
          <p:style>
            <a:lnRef idx="2">
              <a:scrgbClr r="0" g="0" b="0"/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rgbClr r="0" g="0" b="0"/>
            </a:effectRef>
            <a:fontRef idx="minor">
              <a:schemeClr val="tx1"/>
            </a:fontRef>
          </p:style>
        </p:sp>
        <p:sp>
          <p:nvSpPr>
            <p:cNvPr id="17" name="Ellipsi 16"/>
            <p:cNvSpPr/>
            <p:nvPr/>
          </p:nvSpPr>
          <p:spPr>
            <a:xfrm>
              <a:off x="3224327" y="326426"/>
              <a:ext cx="2441388" cy="2360346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8" name="Puolivapaa piirto 17"/>
            <p:cNvSpPr/>
            <p:nvPr/>
          </p:nvSpPr>
          <p:spPr>
            <a:xfrm>
              <a:off x="3333489" y="326426"/>
              <a:ext cx="2335183" cy="2299390"/>
            </a:xfrm>
            <a:custGeom>
              <a:avLst/>
              <a:gdLst>
                <a:gd name="connsiteX0" fmla="*/ 0 w 2335183"/>
                <a:gd name="connsiteY0" fmla="*/ 0 h 1249680"/>
                <a:gd name="connsiteX1" fmla="*/ 2335183 w 2335183"/>
                <a:gd name="connsiteY1" fmla="*/ 0 h 1249680"/>
                <a:gd name="connsiteX2" fmla="*/ 2335183 w 2335183"/>
                <a:gd name="connsiteY2" fmla="*/ 1249680 h 1249680"/>
                <a:gd name="connsiteX3" fmla="*/ 0 w 2335183"/>
                <a:gd name="connsiteY3" fmla="*/ 1249680 h 1249680"/>
                <a:gd name="connsiteX4" fmla="*/ 0 w 2335183"/>
                <a:gd name="connsiteY4" fmla="*/ 0 h 1249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35183" h="1249680">
                  <a:moveTo>
                    <a:pt x="0" y="0"/>
                  </a:moveTo>
                  <a:lnTo>
                    <a:pt x="2335183" y="0"/>
                  </a:lnTo>
                  <a:lnTo>
                    <a:pt x="2335183" y="1249680"/>
                  </a:lnTo>
                  <a:lnTo>
                    <a:pt x="0" y="124968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0" tIns="0" rIns="0" bIns="0" spcCol="1270" anchor="ctr"/>
            <a:lstStyle/>
            <a:p>
              <a:pPr algn="ctr" defTabSz="5778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i-FI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Herättää lapsen </a:t>
              </a:r>
              <a:endParaRPr lang="fi-FI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algn="ctr" defTabSz="5778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i-FI" sz="16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kielellinen </a:t>
              </a:r>
              <a:r>
                <a:rPr lang="fi-FI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uteliaisuus ja </a:t>
              </a:r>
              <a:endParaRPr lang="fi-FI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algn="ctr" defTabSz="5778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i-FI" sz="16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myönteinen </a:t>
              </a:r>
              <a:r>
                <a:rPr lang="fi-FI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asenne </a:t>
              </a:r>
              <a:endParaRPr lang="fi-FI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algn="ctr" defTabSz="5778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i-FI" sz="16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vieraita </a:t>
              </a:r>
              <a:r>
                <a:rPr lang="fi-FI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kieliä ja </a:t>
              </a:r>
              <a:endParaRPr lang="fi-FI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algn="ctr" defTabSz="5778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i-FI" sz="16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kulttuureja </a:t>
              </a:r>
              <a:r>
                <a:rPr lang="fi-FI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kohtaan</a:t>
              </a:r>
            </a:p>
          </p:txBody>
        </p:sp>
        <p:sp>
          <p:nvSpPr>
            <p:cNvPr id="19" name="Ellipsi 18"/>
            <p:cNvSpPr/>
            <p:nvPr/>
          </p:nvSpPr>
          <p:spPr>
            <a:xfrm>
              <a:off x="6418346" y="2819372"/>
              <a:ext cx="2275490" cy="229251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0" name="Puolivapaa piirto 19"/>
            <p:cNvSpPr/>
            <p:nvPr/>
          </p:nvSpPr>
          <p:spPr>
            <a:xfrm>
              <a:off x="6076226" y="303468"/>
              <a:ext cx="2410898" cy="2360346"/>
            </a:xfrm>
            <a:custGeom>
              <a:avLst/>
              <a:gdLst>
                <a:gd name="connsiteX0" fmla="*/ 0 w 2207810"/>
                <a:gd name="connsiteY0" fmla="*/ 0 h 1374648"/>
                <a:gd name="connsiteX1" fmla="*/ 2207810 w 2207810"/>
                <a:gd name="connsiteY1" fmla="*/ 0 h 1374648"/>
                <a:gd name="connsiteX2" fmla="*/ 2207810 w 2207810"/>
                <a:gd name="connsiteY2" fmla="*/ 1374648 h 1374648"/>
                <a:gd name="connsiteX3" fmla="*/ 0 w 2207810"/>
                <a:gd name="connsiteY3" fmla="*/ 1374648 h 1374648"/>
                <a:gd name="connsiteX4" fmla="*/ 0 w 2207810"/>
                <a:gd name="connsiteY4" fmla="*/ 0 h 1374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7810" h="1374648">
                  <a:moveTo>
                    <a:pt x="0" y="0"/>
                  </a:moveTo>
                  <a:lnTo>
                    <a:pt x="2207810" y="0"/>
                  </a:lnTo>
                  <a:lnTo>
                    <a:pt x="2207810" y="1374648"/>
                  </a:lnTo>
                  <a:lnTo>
                    <a:pt x="0" y="1374648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0" tIns="0" rIns="0" bIns="0" spcCol="1270" anchor="ctr"/>
            <a:lstStyle/>
            <a:p>
              <a:pPr algn="ctr" defTabSz="5778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i-FI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Lapsentahtisuus </a:t>
              </a:r>
              <a:endParaRPr lang="fi-FI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algn="ctr" defTabSz="5778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i-FI" sz="16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ja </a:t>
              </a:r>
              <a:r>
                <a:rPr lang="fi-FI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leikin kautta </a:t>
              </a:r>
              <a:endParaRPr lang="fi-FI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algn="ctr" defTabSz="5778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i-FI" sz="16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oppiminen</a:t>
              </a:r>
              <a:endParaRPr lang="fi-FI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21" name="Ellipsi 20"/>
            <p:cNvSpPr/>
            <p:nvPr/>
          </p:nvSpPr>
          <p:spPr>
            <a:xfrm>
              <a:off x="4501080" y="4170300"/>
              <a:ext cx="2324610" cy="225705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2" name="Puolivapaa piirto 21"/>
            <p:cNvSpPr/>
            <p:nvPr/>
          </p:nvSpPr>
          <p:spPr>
            <a:xfrm>
              <a:off x="6528484" y="2819372"/>
              <a:ext cx="2165352" cy="2292518"/>
            </a:xfrm>
            <a:custGeom>
              <a:avLst/>
              <a:gdLst>
                <a:gd name="connsiteX0" fmla="*/ 0 w 2165352"/>
                <a:gd name="connsiteY0" fmla="*/ 0 h 1468374"/>
                <a:gd name="connsiteX1" fmla="*/ 2165352 w 2165352"/>
                <a:gd name="connsiteY1" fmla="*/ 0 h 1468374"/>
                <a:gd name="connsiteX2" fmla="*/ 2165352 w 2165352"/>
                <a:gd name="connsiteY2" fmla="*/ 1468374 h 1468374"/>
                <a:gd name="connsiteX3" fmla="*/ 0 w 2165352"/>
                <a:gd name="connsiteY3" fmla="*/ 1468374 h 1468374"/>
                <a:gd name="connsiteX4" fmla="*/ 0 w 2165352"/>
                <a:gd name="connsiteY4" fmla="*/ 0 h 14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5352" h="1468374">
                  <a:moveTo>
                    <a:pt x="0" y="0"/>
                  </a:moveTo>
                  <a:lnTo>
                    <a:pt x="2165352" y="0"/>
                  </a:lnTo>
                  <a:lnTo>
                    <a:pt x="2165352" y="1468374"/>
                  </a:lnTo>
                  <a:lnTo>
                    <a:pt x="0" y="146837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0" tIns="0" rIns="0" bIns="0" spcCol="1270" anchor="ctr"/>
            <a:lstStyle/>
            <a:p>
              <a:pPr algn="ctr" defTabSz="5778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i-FI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Lisätä vanhempien </a:t>
              </a:r>
              <a:endParaRPr lang="fi-FI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algn="ctr" defTabSz="5778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i-FI" sz="16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tietoisuutta </a:t>
              </a:r>
              <a:r>
                <a:rPr lang="fi-FI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toiminnasta ja </a:t>
              </a:r>
              <a:endParaRPr lang="fi-FI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algn="ctr" defTabSz="5778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i-FI" sz="16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siitä </a:t>
              </a:r>
              <a:r>
                <a:rPr lang="fi-FI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miksi sitä tehdään</a:t>
              </a:r>
              <a:r>
                <a:rPr lang="fi-FI" sz="16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,</a:t>
              </a:r>
            </a:p>
            <a:p>
              <a:pPr algn="ctr" defTabSz="5778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i-FI" sz="16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 </a:t>
              </a:r>
              <a:r>
                <a:rPr lang="fi-FI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vanhempien </a:t>
              </a:r>
              <a:endParaRPr lang="fi-FI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algn="ctr" defTabSz="5778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i-FI" sz="1600" dirty="0" err="1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osallistaminen</a:t>
              </a:r>
              <a:endParaRPr lang="fi-FI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23" name="Ellipsi 22"/>
            <p:cNvSpPr/>
            <p:nvPr/>
          </p:nvSpPr>
          <p:spPr>
            <a:xfrm>
              <a:off x="2057561" y="4294793"/>
              <a:ext cx="2333531" cy="222689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4" name="Puolivapaa piirto 23"/>
            <p:cNvSpPr/>
            <p:nvPr/>
          </p:nvSpPr>
          <p:spPr>
            <a:xfrm>
              <a:off x="4501080" y="4294793"/>
              <a:ext cx="2324610" cy="2021076"/>
            </a:xfrm>
            <a:custGeom>
              <a:avLst/>
              <a:gdLst>
                <a:gd name="connsiteX0" fmla="*/ 0 w 2335183"/>
                <a:gd name="connsiteY0" fmla="*/ 0 h 1343406"/>
                <a:gd name="connsiteX1" fmla="*/ 2335183 w 2335183"/>
                <a:gd name="connsiteY1" fmla="*/ 0 h 1343406"/>
                <a:gd name="connsiteX2" fmla="*/ 2335183 w 2335183"/>
                <a:gd name="connsiteY2" fmla="*/ 1343406 h 1343406"/>
                <a:gd name="connsiteX3" fmla="*/ 0 w 2335183"/>
                <a:gd name="connsiteY3" fmla="*/ 1343406 h 1343406"/>
                <a:gd name="connsiteX4" fmla="*/ 0 w 2335183"/>
                <a:gd name="connsiteY4" fmla="*/ 0 h 1343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35183" h="1343406">
                  <a:moveTo>
                    <a:pt x="0" y="0"/>
                  </a:moveTo>
                  <a:lnTo>
                    <a:pt x="2335183" y="0"/>
                  </a:lnTo>
                  <a:lnTo>
                    <a:pt x="2335183" y="1343406"/>
                  </a:lnTo>
                  <a:lnTo>
                    <a:pt x="0" y="1343406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0" tIns="0" rIns="0" bIns="0" spcCol="1270" anchor="ctr"/>
            <a:lstStyle/>
            <a:p>
              <a:pPr algn="ctr" defTabSz="5778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i-FI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Tuttujen </a:t>
              </a:r>
              <a:endParaRPr lang="fi-FI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algn="ctr" defTabSz="5778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i-FI" sz="16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arkipäivän </a:t>
              </a:r>
            </a:p>
            <a:p>
              <a:pPr algn="ctr" defTabSz="5778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i-FI" sz="16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ilmausten </a:t>
              </a:r>
            </a:p>
            <a:p>
              <a:pPr algn="ctr" defTabSz="5778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i-FI" sz="16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oppiminen</a:t>
              </a:r>
              <a:endParaRPr lang="fi-FI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25" name="Ellipsi 24"/>
            <p:cNvSpPr/>
            <p:nvPr/>
          </p:nvSpPr>
          <p:spPr>
            <a:xfrm>
              <a:off x="150437" y="2744768"/>
              <a:ext cx="2475337" cy="236712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6" name="Puolivapaa piirto 25"/>
            <p:cNvSpPr/>
            <p:nvPr/>
          </p:nvSpPr>
          <p:spPr>
            <a:xfrm>
              <a:off x="2057561" y="4541616"/>
              <a:ext cx="2333531" cy="1774253"/>
            </a:xfrm>
            <a:custGeom>
              <a:avLst/>
              <a:gdLst>
                <a:gd name="connsiteX0" fmla="*/ 0 w 2335183"/>
                <a:gd name="connsiteY0" fmla="*/ 0 h 1343406"/>
                <a:gd name="connsiteX1" fmla="*/ 2335183 w 2335183"/>
                <a:gd name="connsiteY1" fmla="*/ 0 h 1343406"/>
                <a:gd name="connsiteX2" fmla="*/ 2335183 w 2335183"/>
                <a:gd name="connsiteY2" fmla="*/ 1343406 h 1343406"/>
                <a:gd name="connsiteX3" fmla="*/ 0 w 2335183"/>
                <a:gd name="connsiteY3" fmla="*/ 1343406 h 1343406"/>
                <a:gd name="connsiteX4" fmla="*/ 0 w 2335183"/>
                <a:gd name="connsiteY4" fmla="*/ 0 h 1343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35183" h="1343406">
                  <a:moveTo>
                    <a:pt x="0" y="0"/>
                  </a:moveTo>
                  <a:lnTo>
                    <a:pt x="2335183" y="0"/>
                  </a:lnTo>
                  <a:lnTo>
                    <a:pt x="2335183" y="1343406"/>
                  </a:lnTo>
                  <a:lnTo>
                    <a:pt x="0" y="1343406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0" tIns="0" rIns="0" bIns="0" spcCol="1270" anchor="ctr"/>
            <a:lstStyle/>
            <a:p>
              <a:pPr algn="ctr" defTabSz="5778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i-FI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Lisätä henkilöstön </a:t>
              </a:r>
              <a:endParaRPr lang="fi-FI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algn="ctr" defTabSz="5778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i-FI" sz="16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osaamista </a:t>
              </a:r>
              <a:r>
                <a:rPr lang="fi-FI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ja rohkaista </a:t>
              </a:r>
              <a:endParaRPr lang="fi-FI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algn="ctr" defTabSz="5778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i-FI" sz="16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käyttämään </a:t>
              </a:r>
              <a:r>
                <a:rPr lang="fi-FI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kieltä, </a:t>
              </a:r>
              <a:endParaRPr lang="fi-FI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algn="ctr" defTabSz="5778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i-FI" sz="16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osaamisen </a:t>
              </a:r>
              <a:r>
                <a:rPr lang="fi-FI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jakaminen</a:t>
              </a:r>
            </a:p>
          </p:txBody>
        </p:sp>
        <p:sp>
          <p:nvSpPr>
            <p:cNvPr id="28" name="Puolivapaa piirto 27"/>
            <p:cNvSpPr/>
            <p:nvPr/>
          </p:nvSpPr>
          <p:spPr>
            <a:xfrm>
              <a:off x="305429" y="2819372"/>
              <a:ext cx="2165352" cy="2292517"/>
            </a:xfrm>
            <a:custGeom>
              <a:avLst/>
              <a:gdLst>
                <a:gd name="connsiteX0" fmla="*/ 0 w 2165352"/>
                <a:gd name="connsiteY0" fmla="*/ 0 h 1468374"/>
                <a:gd name="connsiteX1" fmla="*/ 2165352 w 2165352"/>
                <a:gd name="connsiteY1" fmla="*/ 0 h 1468374"/>
                <a:gd name="connsiteX2" fmla="*/ 2165352 w 2165352"/>
                <a:gd name="connsiteY2" fmla="*/ 1468374 h 1468374"/>
                <a:gd name="connsiteX3" fmla="*/ 0 w 2165352"/>
                <a:gd name="connsiteY3" fmla="*/ 1468374 h 1468374"/>
                <a:gd name="connsiteX4" fmla="*/ 0 w 2165352"/>
                <a:gd name="connsiteY4" fmla="*/ 0 h 14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5352" h="1468374">
                  <a:moveTo>
                    <a:pt x="0" y="0"/>
                  </a:moveTo>
                  <a:lnTo>
                    <a:pt x="2165352" y="0"/>
                  </a:lnTo>
                  <a:lnTo>
                    <a:pt x="2165352" y="1468374"/>
                  </a:lnTo>
                  <a:lnTo>
                    <a:pt x="0" y="146837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0" tIns="0" rIns="0" bIns="0" spcCol="1270" anchor="ctr"/>
            <a:lstStyle/>
            <a:p>
              <a:pPr algn="ctr" defTabSz="5778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i-FI" sz="16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Mahdollistaa</a:t>
              </a:r>
            </a:p>
            <a:p>
              <a:pPr algn="ctr" defTabSz="5778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i-FI" sz="16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 </a:t>
              </a:r>
              <a:r>
                <a:rPr lang="fi-FI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pedagogisesti rikas </a:t>
              </a:r>
              <a:endParaRPr lang="fi-FI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algn="ctr" defTabSz="5778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i-FI" sz="16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toimintaympäristö, </a:t>
              </a:r>
            </a:p>
            <a:p>
              <a:pPr algn="ctr" defTabSz="5778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i-FI" sz="16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jossa </a:t>
              </a:r>
              <a:r>
                <a:rPr lang="fi-FI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lapsella on </a:t>
              </a:r>
              <a:endParaRPr lang="fi-FI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algn="ctr" defTabSz="5778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i-FI" sz="16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mahdollisuus </a:t>
              </a:r>
              <a:r>
                <a:rPr lang="fi-FI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kuulla </a:t>
              </a:r>
              <a:endParaRPr lang="fi-FI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algn="ctr" defTabSz="5778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i-FI" sz="16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ja </a:t>
              </a:r>
              <a:r>
                <a:rPr lang="fi-FI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käyttää eri kieliä</a:t>
              </a:r>
            </a:p>
          </p:txBody>
        </p:sp>
        <p:sp>
          <p:nvSpPr>
            <p:cNvPr id="29" name="Ellipsi 28"/>
            <p:cNvSpPr/>
            <p:nvPr/>
          </p:nvSpPr>
          <p:spPr>
            <a:xfrm>
              <a:off x="263788" y="268432"/>
              <a:ext cx="2589990" cy="2357386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30" name="Puolivapaa piirto 29"/>
            <p:cNvSpPr/>
            <p:nvPr/>
          </p:nvSpPr>
          <p:spPr>
            <a:xfrm>
              <a:off x="305430" y="268433"/>
              <a:ext cx="2548349" cy="2357385"/>
            </a:xfrm>
            <a:custGeom>
              <a:avLst/>
              <a:gdLst>
                <a:gd name="connsiteX0" fmla="*/ 0 w 2207810"/>
                <a:gd name="connsiteY0" fmla="*/ 0 h 1374648"/>
                <a:gd name="connsiteX1" fmla="*/ 2207810 w 2207810"/>
                <a:gd name="connsiteY1" fmla="*/ 0 h 1374648"/>
                <a:gd name="connsiteX2" fmla="*/ 2207810 w 2207810"/>
                <a:gd name="connsiteY2" fmla="*/ 1374648 h 1374648"/>
                <a:gd name="connsiteX3" fmla="*/ 0 w 2207810"/>
                <a:gd name="connsiteY3" fmla="*/ 1374648 h 1374648"/>
                <a:gd name="connsiteX4" fmla="*/ 0 w 2207810"/>
                <a:gd name="connsiteY4" fmla="*/ 0 h 1374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7810" h="1374648">
                  <a:moveTo>
                    <a:pt x="0" y="0"/>
                  </a:moveTo>
                  <a:lnTo>
                    <a:pt x="2207810" y="0"/>
                  </a:lnTo>
                  <a:lnTo>
                    <a:pt x="2207810" y="1374648"/>
                  </a:lnTo>
                  <a:lnTo>
                    <a:pt x="0" y="1374648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0" tIns="0" rIns="0" bIns="0" spcCol="1270" anchor="ctr"/>
            <a:lstStyle/>
            <a:p>
              <a:pPr algn="ctr" defTabSz="5778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i-FI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Luoda </a:t>
              </a:r>
              <a:r>
                <a:rPr lang="fi-FI" sz="1600" dirty="0" err="1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kieliops</a:t>
              </a:r>
              <a:r>
                <a:rPr lang="fi-FI" sz="16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 </a:t>
              </a:r>
              <a:r>
                <a:rPr lang="fi-FI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vasun </a:t>
              </a:r>
              <a:endParaRPr lang="fi-FI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algn="ctr" defTabSz="5778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i-FI" sz="16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osaksi </a:t>
              </a:r>
              <a:endParaRPr lang="fi-FI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algn="ctr" defTabSz="5778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i-FI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=&gt; </a:t>
              </a:r>
              <a:r>
                <a:rPr lang="fi-FI" sz="16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kielipolku </a:t>
              </a:r>
            </a:p>
            <a:p>
              <a:pPr algn="ctr" defTabSz="5778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i-FI" sz="16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vakasta  kouluun</a:t>
              </a:r>
              <a:endParaRPr lang="fi-FI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</p:grpSp>
      <p:pic>
        <p:nvPicPr>
          <p:cNvPr id="1032" name="Picture 8" descr="C:\Users\opettaja\Documents\Tammela\Tammela_logo taustat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875" y="5962336"/>
            <a:ext cx="3152873" cy="105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58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altLang="fi-FI" dirty="0" smtClean="0"/>
              <a:t>Toteutuksesta</a:t>
            </a:r>
          </a:p>
        </p:txBody>
      </p:sp>
      <p:sp>
        <p:nvSpPr>
          <p:cNvPr id="3075" name="Sisällön paikkamerkki 2"/>
          <p:cNvSpPr>
            <a:spLocks noGrp="1"/>
          </p:cNvSpPr>
          <p:nvPr>
            <p:ph idx="1"/>
          </p:nvPr>
        </p:nvSpPr>
        <p:spPr>
          <a:xfrm>
            <a:off x="395288" y="1628775"/>
            <a:ext cx="8229600" cy="4525963"/>
          </a:xfrm>
        </p:spPr>
        <p:txBody>
          <a:bodyPr>
            <a:normAutofit/>
          </a:bodyPr>
          <a:lstStyle/>
          <a:p>
            <a:pPr eaLnBrk="1" hangingPunct="1"/>
            <a:r>
              <a:rPr lang="fi-FI" altLang="fi-FI" dirty="0" smtClean="0"/>
              <a:t>lupa tehdä omalla tyylillä</a:t>
            </a:r>
          </a:p>
          <a:p>
            <a:pPr eaLnBrk="1" hangingPunct="1"/>
            <a:r>
              <a:rPr lang="fi-FI" altLang="fi-FI" dirty="0" smtClean="0"/>
              <a:t>lupa kokeilla erilaisia toteutustapoja – ja lupa epäonnistua</a:t>
            </a:r>
          </a:p>
          <a:p>
            <a:pPr eaLnBrk="1" hangingPunct="1"/>
            <a:r>
              <a:rPr lang="fi-FI" altLang="fi-FI" dirty="0" smtClean="0"/>
              <a:t>positiivinen ilmapiiri ja kaverin tsemppaaminen tärkeitä</a:t>
            </a:r>
          </a:p>
          <a:p>
            <a:pPr eaLnBrk="1" hangingPunct="1"/>
            <a:r>
              <a:rPr lang="fi-FI" altLang="fi-FI" dirty="0" smtClean="0"/>
              <a:t>arviointiin kehitettävä yksinkertainen malli?</a:t>
            </a:r>
          </a:p>
          <a:p>
            <a:pPr eaLnBrk="1" hangingPunct="1"/>
            <a:r>
              <a:rPr lang="fi-FI" altLang="fi-FI" dirty="0" smtClean="0"/>
              <a:t>aikataulut?</a:t>
            </a:r>
          </a:p>
        </p:txBody>
      </p:sp>
      <p:pic>
        <p:nvPicPr>
          <p:cNvPr id="2050" name="Picture 2" descr="C:\Users\opettaja\Documents\Tammela\Tammela_logo taustat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979" y="5707921"/>
            <a:ext cx="4051662" cy="135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50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altLang="fi-FI" dirty="0" smtClean="0"/>
              <a:t>Toteutuksesta</a:t>
            </a:r>
          </a:p>
        </p:txBody>
      </p:sp>
      <p:sp>
        <p:nvSpPr>
          <p:cNvPr id="3075" name="Sisällön paikkamerkki 2"/>
          <p:cNvSpPr>
            <a:spLocks noGrp="1"/>
          </p:cNvSpPr>
          <p:nvPr>
            <p:ph idx="1"/>
          </p:nvPr>
        </p:nvSpPr>
        <p:spPr>
          <a:xfrm>
            <a:off x="395288" y="1628775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fi-FI" altLang="fi-FI" dirty="0" err="1" smtClean="0"/>
              <a:t>enkkukirjat</a:t>
            </a:r>
            <a:r>
              <a:rPr lang="fi-FI" altLang="fi-FI" dirty="0" smtClean="0"/>
              <a:t> + äänitteet</a:t>
            </a:r>
          </a:p>
          <a:p>
            <a:r>
              <a:rPr lang="fi-FI" altLang="fi-FI" dirty="0" err="1" smtClean="0"/>
              <a:t>Leo’s</a:t>
            </a:r>
            <a:r>
              <a:rPr lang="fi-FI" altLang="fi-FI" dirty="0" smtClean="0"/>
              <a:t> </a:t>
            </a:r>
            <a:r>
              <a:rPr lang="fi-FI" altLang="fi-FI" dirty="0" err="1" smtClean="0"/>
              <a:t>English</a:t>
            </a:r>
            <a:endParaRPr lang="fi-FI" altLang="fi-FI" dirty="0"/>
          </a:p>
          <a:p>
            <a:pPr eaLnBrk="1" hangingPunct="1"/>
            <a:r>
              <a:rPr lang="fi-FI" altLang="fi-FI" dirty="0" err="1" smtClean="0"/>
              <a:t>Pedanet</a:t>
            </a:r>
            <a:endParaRPr lang="fi-FI" altLang="fi-FI" dirty="0" smtClean="0"/>
          </a:p>
          <a:p>
            <a:pPr lvl="1"/>
            <a:r>
              <a:rPr lang="fi-FI" altLang="fi-FI" dirty="0" smtClean="0"/>
              <a:t>leikkivinkit</a:t>
            </a:r>
          </a:p>
          <a:p>
            <a:pPr lvl="1"/>
            <a:r>
              <a:rPr lang="fi-FI" altLang="fi-FI" dirty="0" smtClean="0"/>
              <a:t>sanalistat</a:t>
            </a:r>
          </a:p>
          <a:p>
            <a:pPr lvl="1"/>
            <a:r>
              <a:rPr lang="fi-FI" altLang="fi-FI" dirty="0" smtClean="0"/>
              <a:t>kuvakortit</a:t>
            </a:r>
          </a:p>
          <a:p>
            <a:pPr lvl="1"/>
            <a:r>
              <a:rPr lang="fi-FI" altLang="fi-FI" dirty="0" smtClean="0"/>
              <a:t>videot</a:t>
            </a:r>
          </a:p>
          <a:p>
            <a:pPr lvl="1"/>
            <a:r>
              <a:rPr lang="fi-FI" altLang="fi-FI" dirty="0" smtClean="0"/>
              <a:t>linkkejä</a:t>
            </a:r>
          </a:p>
          <a:p>
            <a:pPr lvl="2"/>
            <a:r>
              <a:rPr lang="fi-FI" altLang="fi-FI" dirty="0" smtClean="0"/>
              <a:t>Oxford </a:t>
            </a:r>
            <a:r>
              <a:rPr lang="fi-FI" altLang="fi-FI" dirty="0" err="1" smtClean="0"/>
              <a:t>Owl</a:t>
            </a:r>
            <a:r>
              <a:rPr lang="fi-FI" altLang="fi-FI" dirty="0" smtClean="0"/>
              <a:t>: Suvi ja </a:t>
            </a:r>
            <a:r>
              <a:rPr lang="fi-FI" altLang="fi-FI" dirty="0" err="1" smtClean="0"/>
              <a:t>enkku</a:t>
            </a:r>
            <a:endParaRPr lang="fi-FI" altLang="fi-FI" dirty="0" smtClean="0"/>
          </a:p>
          <a:p>
            <a:pPr lvl="2"/>
            <a:r>
              <a:rPr lang="fi-FI" altLang="fi-FI" dirty="0" smtClean="0"/>
              <a:t>muiden hankkeiden sivut</a:t>
            </a:r>
            <a:r>
              <a:rPr lang="fi-FI" altLang="fi-FI" dirty="0"/>
              <a:t> </a:t>
            </a:r>
            <a:r>
              <a:rPr lang="fi-FI" altLang="fi-FI" dirty="0" err="1" smtClean="0"/>
              <a:t>yms</a:t>
            </a:r>
            <a:endParaRPr lang="fi-FI" altLang="fi-FI" dirty="0" smtClean="0"/>
          </a:p>
        </p:txBody>
      </p:sp>
      <p:pic>
        <p:nvPicPr>
          <p:cNvPr id="2050" name="Picture 2" descr="C:\Users\opettaja\Documents\Tammela\Tammela_logo taustat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979" y="5707921"/>
            <a:ext cx="4051662" cy="135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6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altLang="fi-FI" dirty="0" smtClean="0"/>
              <a:t>Suvin suihkutus</a:t>
            </a:r>
          </a:p>
        </p:txBody>
      </p:sp>
      <p:sp>
        <p:nvSpPr>
          <p:cNvPr id="6147" name="Sisällön paikkamerkk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450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fi-FI" altLang="fi-FI" dirty="0" err="1" smtClean="0"/>
              <a:t>Mrs</a:t>
            </a:r>
            <a:r>
              <a:rPr lang="fi-FI" altLang="fi-FI" dirty="0" smtClean="0"/>
              <a:t> Suvi</a:t>
            </a:r>
          </a:p>
          <a:p>
            <a:pPr eaLnBrk="1" hangingPunct="1"/>
            <a:r>
              <a:rPr lang="fi-FI" altLang="fi-FI" dirty="0" smtClean="0"/>
              <a:t>nimilaput</a:t>
            </a:r>
          </a:p>
          <a:p>
            <a:pPr eaLnBrk="1" hangingPunct="1"/>
            <a:r>
              <a:rPr lang="fi-FI" altLang="fi-FI" dirty="0" smtClean="0"/>
              <a:t>vanhat/uudet</a:t>
            </a:r>
            <a:endParaRPr lang="fi-FI" altLang="fi-FI" dirty="0" smtClean="0"/>
          </a:p>
          <a:p>
            <a:pPr eaLnBrk="1" hangingPunct="1"/>
            <a:r>
              <a:rPr lang="fi-FI" altLang="fi-FI" dirty="0" smtClean="0"/>
              <a:t>ryhmän </a:t>
            </a:r>
            <a:r>
              <a:rPr lang="fi-FI" altLang="fi-FI" dirty="0" smtClean="0"/>
              <a:t>yhteysopettaja</a:t>
            </a:r>
            <a:endParaRPr lang="fi-FI" altLang="fi-FI" dirty="0" smtClean="0"/>
          </a:p>
          <a:p>
            <a:pPr lvl="1" eaLnBrk="1" hangingPunct="1"/>
            <a:r>
              <a:rPr lang="fi-FI" altLang="fi-FI" dirty="0" smtClean="0"/>
              <a:t>mallioppilas</a:t>
            </a:r>
          </a:p>
          <a:p>
            <a:pPr lvl="1" eaLnBrk="1" hangingPunct="1"/>
            <a:r>
              <a:rPr lang="fi-FI" altLang="fi-FI" dirty="0" smtClean="0"/>
              <a:t>kääntää pyydettäessä suomeksi</a:t>
            </a:r>
          </a:p>
          <a:p>
            <a:pPr lvl="1" eaLnBrk="1" hangingPunct="1"/>
            <a:r>
              <a:rPr lang="fi-FI" altLang="fi-FI" dirty="0" smtClean="0"/>
              <a:t>seuraa toimintaa, jatkaa ryhmän kanssa</a:t>
            </a:r>
          </a:p>
          <a:p>
            <a:pPr lvl="1" eaLnBrk="1" hangingPunct="1"/>
            <a:r>
              <a:rPr lang="fi-FI" altLang="fi-FI" dirty="0" smtClean="0"/>
              <a:t>havainnoi lapsia ja raportoi koteihin</a:t>
            </a:r>
          </a:p>
          <a:p>
            <a:pPr lvl="1" eaLnBrk="1" hangingPunct="1"/>
            <a:r>
              <a:rPr lang="fi-FI" altLang="fi-FI" dirty="0" smtClean="0"/>
              <a:t>kuvaa halutessaan </a:t>
            </a:r>
            <a:r>
              <a:rPr lang="fi-FI" altLang="fi-FI" dirty="0" err="1" smtClean="0"/>
              <a:t>esim</a:t>
            </a:r>
            <a:r>
              <a:rPr lang="fi-FI" altLang="fi-FI" dirty="0" smtClean="0"/>
              <a:t> </a:t>
            </a:r>
            <a:r>
              <a:rPr lang="fi-FI" altLang="fi-FI" dirty="0" err="1" smtClean="0"/>
              <a:t>Pedanetiin</a:t>
            </a:r>
            <a:r>
              <a:rPr lang="fi-FI" altLang="fi-FI" dirty="0" smtClean="0"/>
              <a:t>, </a:t>
            </a:r>
            <a:r>
              <a:rPr lang="fi-FI" altLang="fi-FI" dirty="0" err="1" smtClean="0"/>
              <a:t>vrt</a:t>
            </a:r>
            <a:r>
              <a:rPr lang="fi-FI" altLang="fi-FI" dirty="0" smtClean="0"/>
              <a:t> arviointi</a:t>
            </a:r>
          </a:p>
          <a:p>
            <a:pPr lvl="1" eaLnBrk="1" hangingPunct="1"/>
            <a:r>
              <a:rPr lang="fi-FI" altLang="fi-FI" dirty="0" smtClean="0"/>
              <a:t>palaveri Suvin kanssa</a:t>
            </a:r>
          </a:p>
        </p:txBody>
      </p:sp>
      <p:pic>
        <p:nvPicPr>
          <p:cNvPr id="4098" name="Picture 2" descr="C:\Users\opettaja\Documents\Tammela\Tammela_logo taustat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342" y="5786650"/>
            <a:ext cx="4183889" cy="139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30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393</Words>
  <Application>Microsoft Office PowerPoint</Application>
  <PresentationFormat>Näytössä katseltava diaesitys (4:3)</PresentationFormat>
  <Paragraphs>130</Paragraphs>
  <Slides>14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14</vt:i4>
      </vt:variant>
    </vt:vector>
  </HeadingPairs>
  <TitlesOfParts>
    <vt:vector size="15" baseType="lpstr">
      <vt:lpstr>Office Theme</vt:lpstr>
      <vt:lpstr>Vakan kielisuihku 2019-2020</vt:lpstr>
      <vt:lpstr>Tavoite</vt:lpstr>
      <vt:lpstr>VASU:n perusteet</vt:lpstr>
      <vt:lpstr>VASU:n perusteet</vt:lpstr>
      <vt:lpstr>-&gt; Kielirikaisteinen varhaiskasvatus</vt:lpstr>
      <vt:lpstr>Kielisuihkun tavoitteet:</vt:lpstr>
      <vt:lpstr>Toteutuksesta</vt:lpstr>
      <vt:lpstr>Toteutuksesta</vt:lpstr>
      <vt:lpstr>Suvin suihkutus</vt:lpstr>
      <vt:lpstr>Keskustelu ryhmässä ennen aloitusta</vt:lpstr>
      <vt:lpstr>Tammitarha, parilliset vkot klo 8-12</vt:lpstr>
      <vt:lpstr>Norrintie, parittomat vkot klo 8-14</vt:lpstr>
      <vt:lpstr>Sana on vapaa!</vt:lpstr>
      <vt:lpstr>Kiitos!</vt:lpstr>
    </vt:vector>
  </TitlesOfParts>
  <Company>Mainostoimisto Synergia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Susanna Kaharinen</dc:creator>
  <cp:lastModifiedBy>Suvi</cp:lastModifiedBy>
  <cp:revision>47</cp:revision>
  <cp:lastPrinted>2019-04-09T08:30:32Z</cp:lastPrinted>
  <dcterms:created xsi:type="dcterms:W3CDTF">2016-04-07T06:03:51Z</dcterms:created>
  <dcterms:modified xsi:type="dcterms:W3CDTF">2019-08-28T04:44:44Z</dcterms:modified>
</cp:coreProperties>
</file>