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F3F3-6AC3-4BA2-86A7-FBFC4FF8D52B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C886-EA3F-451F-B18D-01A90F2AF5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65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F3F3-6AC3-4BA2-86A7-FBFC4FF8D52B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C886-EA3F-451F-B18D-01A90F2AF5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66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5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8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4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1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2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9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9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Näytössä katseltava diaesitys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Tammelan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Suvi Jussila</dc:creator>
  <cp:lastModifiedBy>Suvi Jussila</cp:lastModifiedBy>
  <cp:revision>1</cp:revision>
  <dcterms:created xsi:type="dcterms:W3CDTF">2021-01-20T15:10:43Z</dcterms:created>
  <dcterms:modified xsi:type="dcterms:W3CDTF">2021-01-20T15:10:43Z</dcterms:modified>
</cp:coreProperties>
</file>