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83BD7-7F4D-42B5-94B1-0246ED0DA531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10F68-4736-4B13-83C0-9450DBA53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108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F3F3-6AC3-4BA2-86A7-FBFC4FF8D52B}" type="datetimeFigureOut">
              <a:rPr lang="fi-FI" smtClean="0"/>
              <a:t>14.2.2021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C886-EA3F-451F-B18D-01A90F2AF5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65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F3F3-6AC3-4BA2-86A7-FBFC4FF8D52B}" type="datetimeFigureOut">
              <a:rPr lang="fi-FI" smtClean="0"/>
              <a:t>14.2.2021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C886-EA3F-451F-B18D-01A90F2AF5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66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</a:t>
            </a:r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4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9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1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</Words>
  <Application>Microsoft Office PowerPoint</Application>
  <PresentationFormat>Näytössä katseltava diaesitys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Tammelan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Suvi Jussila</dc:creator>
  <cp:lastModifiedBy>Suvi Jussila</cp:lastModifiedBy>
  <cp:revision>7</cp:revision>
  <cp:lastPrinted>2021-02-15T07:04:19Z</cp:lastPrinted>
  <dcterms:created xsi:type="dcterms:W3CDTF">2021-01-20T15:10:43Z</dcterms:created>
  <dcterms:modified xsi:type="dcterms:W3CDTF">2021-02-15T07:43:31Z</dcterms:modified>
</cp:coreProperties>
</file>