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9" r:id="rId2"/>
    <p:sldId id="264" r:id="rId3"/>
    <p:sldId id="261" r:id="rId4"/>
    <p:sldId id="265" r:id="rId5"/>
    <p:sldId id="258" r:id="rId6"/>
    <p:sldId id="260" r:id="rId7"/>
    <p:sldId id="262" r:id="rId8"/>
    <p:sldId id="263" r:id="rId9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6B211-D17E-40C5-97E4-5206D498B67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F45CB-D020-47FC-9311-677EE3C13A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5511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B8EF-81EB-4730-AF11-9B56D783163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FF42-54AC-455D-8A97-2E5049EEDA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3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B8EF-81EB-4730-AF11-9B56D783163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FF42-54AC-455D-8A97-2E5049EEDA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876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B8EF-81EB-4730-AF11-9B56D783163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FF42-54AC-455D-8A97-2E5049EEDA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436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B8EF-81EB-4730-AF11-9B56D783163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FF42-54AC-455D-8A97-2E5049EEDA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92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B8EF-81EB-4730-AF11-9B56D783163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FF42-54AC-455D-8A97-2E5049EEDA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06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B8EF-81EB-4730-AF11-9B56D783163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FF42-54AC-455D-8A97-2E5049EEDA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779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B8EF-81EB-4730-AF11-9B56D783163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FF42-54AC-455D-8A97-2E5049EEDA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54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B8EF-81EB-4730-AF11-9B56D783163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FF42-54AC-455D-8A97-2E5049EEDA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465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B8EF-81EB-4730-AF11-9B56D783163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FF42-54AC-455D-8A97-2E5049EEDA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55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B8EF-81EB-4730-AF11-9B56D783163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FF42-54AC-455D-8A97-2E5049EEDA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31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B8EF-81EB-4730-AF11-9B56D783163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FF42-54AC-455D-8A97-2E5049EEDA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265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FB8EF-81EB-4730-AF11-9B56D783163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EFF42-54AC-455D-8A97-2E5049EEDA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95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067" y="329355"/>
            <a:ext cx="3530061" cy="636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9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672" y="540848"/>
            <a:ext cx="3729989" cy="615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232" y="302016"/>
            <a:ext cx="6245352" cy="64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2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215" y="201283"/>
            <a:ext cx="8938149" cy="638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6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489" y="97427"/>
            <a:ext cx="4651415" cy="676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81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224" y="370097"/>
            <a:ext cx="8648920" cy="640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4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6066" y="106769"/>
            <a:ext cx="5394166" cy="656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35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95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075999">
            <a:off x="3249930" y="-1959101"/>
            <a:ext cx="5765292" cy="1153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Laajakuva</PresentationFormat>
  <Paragraphs>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Tammelan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Suvi Jussila</dc:creator>
  <cp:lastModifiedBy>Suvi Jussila</cp:lastModifiedBy>
  <cp:revision>3</cp:revision>
  <cp:lastPrinted>2021-02-08T17:01:11Z</cp:lastPrinted>
  <dcterms:created xsi:type="dcterms:W3CDTF">2021-02-08T16:47:49Z</dcterms:created>
  <dcterms:modified xsi:type="dcterms:W3CDTF">2021-02-08T17:07:31Z</dcterms:modified>
</cp:coreProperties>
</file>