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handoutMasterIdLst>
    <p:handoutMasterId r:id="rId10"/>
  </p:handoutMasterIdLst>
  <p:sldIdLst>
    <p:sldId id="261" r:id="rId2"/>
    <p:sldId id="258" r:id="rId3"/>
    <p:sldId id="259" r:id="rId4"/>
    <p:sldId id="260" r:id="rId5"/>
    <p:sldId id="269" r:id="rId6"/>
    <p:sldId id="270" r:id="rId7"/>
    <p:sldId id="282" r:id="rId8"/>
    <p:sldId id="283" r:id="rId9"/>
  </p:sldIdLst>
  <p:sldSz cx="9906000" cy="6858000" type="A4"/>
  <p:notesSz cx="6797675" cy="9926638"/>
  <p:photoAlbum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>
        <p:scale>
          <a:sx n="61" d="100"/>
          <a:sy n="61" d="100"/>
        </p:scale>
        <p:origin x="1292" y="1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01272E6-9E20-416D-8F71-A8D7250DC730}" type="datetimeFigureOut">
              <a:rPr lang="fi-FI" smtClean="0"/>
              <a:t>10.1.2021</a:t>
            </a:fld>
            <a:endParaRPr lang="fi-FI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2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3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8C9BADC-3D1E-4246-B7C9-AB9BC9F3A421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74783295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1122363"/>
            <a:ext cx="84201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38250" y="3602038"/>
            <a:ext cx="74295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 smtClean="0"/>
              <a:t>Muokkaa alaotsikon perustyyliä napsautt.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1F353A-CE6C-4B20-87CB-F9C57065BB21}" type="datetimeFigureOut">
              <a:rPr lang="fi-FI" smtClean="0"/>
              <a:t>8.1.2021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01CCB8-BD9F-43F7-8F25-BD94800BE0DF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242425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i-FI" smtClean="0"/>
              <a:t>Muokkaa tekstin perustyylejä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1F353A-CE6C-4B20-87CB-F9C57065BB21}" type="datetimeFigureOut">
              <a:rPr lang="fi-FI" smtClean="0"/>
              <a:t>8.1.2021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01CCB8-BD9F-43F7-8F25-BD94800BE0DF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6672730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88982" y="365125"/>
            <a:ext cx="2135981" cy="5811838"/>
          </a:xfrm>
        </p:spPr>
        <p:txBody>
          <a:bodyPr vert="eaVert"/>
          <a:lstStyle/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1038" y="365125"/>
            <a:ext cx="6284119" cy="5811838"/>
          </a:xfrm>
        </p:spPr>
        <p:txBody>
          <a:bodyPr vert="eaVert"/>
          <a:lstStyle/>
          <a:p>
            <a:pPr lvl="0"/>
            <a:r>
              <a:rPr lang="fi-FI" smtClean="0"/>
              <a:t>Muokkaa tekstin perustyylejä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1F353A-CE6C-4B20-87CB-F9C57065BB21}" type="datetimeFigureOut">
              <a:rPr lang="fi-FI" smtClean="0"/>
              <a:t>8.1.2021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01CCB8-BD9F-43F7-8F25-BD94800BE0DF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5401386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 smtClean="0"/>
              <a:t>Muokkaa tekstin perustyylejä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1F353A-CE6C-4B20-87CB-F9C57065BB21}" type="datetimeFigureOut">
              <a:rPr lang="fi-FI" smtClean="0"/>
              <a:t>8.1.2021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01CCB8-BD9F-43F7-8F25-BD94800BE0DF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8524456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5879" y="1709740"/>
            <a:ext cx="8543925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879" y="4589465"/>
            <a:ext cx="8543925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 smtClean="0"/>
              <a:t>Muokkaa tekstin perustyylejä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1F353A-CE6C-4B20-87CB-F9C57065BB21}" type="datetimeFigureOut">
              <a:rPr lang="fi-FI" smtClean="0"/>
              <a:t>8.1.2021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01CCB8-BD9F-43F7-8F25-BD94800BE0DF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733704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1038" y="1825625"/>
            <a:ext cx="4210050" cy="4351338"/>
          </a:xfrm>
        </p:spPr>
        <p:txBody>
          <a:bodyPr/>
          <a:lstStyle/>
          <a:p>
            <a:pPr lvl="0"/>
            <a:r>
              <a:rPr lang="fi-FI" smtClean="0"/>
              <a:t>Muokkaa tekstin perustyylejä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14913" y="1825625"/>
            <a:ext cx="4210050" cy="4351338"/>
          </a:xfrm>
        </p:spPr>
        <p:txBody>
          <a:bodyPr/>
          <a:lstStyle/>
          <a:p>
            <a:pPr lvl="0"/>
            <a:r>
              <a:rPr lang="fi-FI" smtClean="0"/>
              <a:t>Muokkaa tekstin perustyylejä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1F353A-CE6C-4B20-87CB-F9C57065BB21}" type="datetimeFigureOut">
              <a:rPr lang="fi-FI" smtClean="0"/>
              <a:t>8.1.2021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01CCB8-BD9F-43F7-8F25-BD94800BE0DF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3589856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365127"/>
            <a:ext cx="8543925" cy="1325563"/>
          </a:xfrm>
        </p:spPr>
        <p:txBody>
          <a:bodyPr/>
          <a:lstStyle/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2329" y="1681163"/>
            <a:ext cx="4190702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smtClean="0"/>
              <a:t>Muokkaa tekstin perustyylejä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2329" y="2505075"/>
            <a:ext cx="4190702" cy="3684588"/>
          </a:xfrm>
        </p:spPr>
        <p:txBody>
          <a:bodyPr/>
          <a:lstStyle/>
          <a:p>
            <a:pPr lvl="0"/>
            <a:r>
              <a:rPr lang="fi-FI" smtClean="0"/>
              <a:t>Muokkaa tekstin perustyylejä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4913" y="1681163"/>
            <a:ext cx="4211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smtClean="0"/>
              <a:t>Muokkaa tekstin perustyylejä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14913" y="2505075"/>
            <a:ext cx="4211340" cy="3684588"/>
          </a:xfrm>
        </p:spPr>
        <p:txBody>
          <a:bodyPr/>
          <a:lstStyle/>
          <a:p>
            <a:pPr lvl="0"/>
            <a:r>
              <a:rPr lang="fi-FI" smtClean="0"/>
              <a:t>Muokkaa tekstin perustyylejä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1F353A-CE6C-4B20-87CB-F9C57065BB21}" type="datetimeFigureOut">
              <a:rPr lang="fi-FI" smtClean="0"/>
              <a:t>8.1.2021</a:t>
            </a:fld>
            <a:endParaRPr lang="fi-FI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01CCB8-BD9F-43F7-8F25-BD94800BE0DF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9613150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1F353A-CE6C-4B20-87CB-F9C57065BB21}" type="datetimeFigureOut">
              <a:rPr lang="fi-FI" smtClean="0"/>
              <a:t>8.1.2021</a:t>
            </a:fld>
            <a:endParaRPr lang="fi-FI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01CCB8-BD9F-43F7-8F25-BD94800BE0DF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4155408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1F353A-CE6C-4B20-87CB-F9C57065BB21}" type="datetimeFigureOut">
              <a:rPr lang="fi-FI" smtClean="0"/>
              <a:t>8.1.2021</a:t>
            </a:fld>
            <a:endParaRPr lang="fi-FI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01CCB8-BD9F-43F7-8F25-BD94800BE0DF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4154268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tsiko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11340" y="987427"/>
            <a:ext cx="5014913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 smtClean="0"/>
              <a:t>Muokkaa tekstin perustyylejä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 smtClean="0"/>
              <a:t>Muokkaa tekstin perustyylejä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1F353A-CE6C-4B20-87CB-F9C57065BB21}" type="datetimeFigureOut">
              <a:rPr lang="fi-FI" smtClean="0"/>
              <a:t>8.1.2021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01CCB8-BD9F-43F7-8F25-BD94800BE0DF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063366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tsiko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211340" y="987427"/>
            <a:ext cx="5014913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i-FI" smtClean="0"/>
              <a:t>Lisää kuva napsauttamalla kuvaketta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 smtClean="0"/>
              <a:t>Muokkaa tekstin perustyylejä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1F353A-CE6C-4B20-87CB-F9C57065BB21}" type="datetimeFigureOut">
              <a:rPr lang="fi-FI" smtClean="0"/>
              <a:t>8.1.2021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01CCB8-BD9F-43F7-8F25-BD94800BE0DF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8315106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1038" y="365127"/>
            <a:ext cx="854392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1038" y="1825625"/>
            <a:ext cx="854392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 smtClean="0"/>
              <a:t>Muokkaa tekstin perustyylejä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1F353A-CE6C-4B20-87CB-F9C57065BB21}" type="datetimeFigureOut">
              <a:rPr lang="fi-FI" smtClean="0"/>
              <a:t>8.1.2021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01CCB8-BD9F-43F7-8F25-BD94800BE0DF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0278143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uva 1" descr="flashcards_winter5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00963" y="-285750"/>
            <a:ext cx="10506207" cy="7429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57862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uva 1" descr="flashcards_winter2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00963" y="-285750"/>
            <a:ext cx="10506207" cy="7429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39055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uva 1" descr="flashcards_winter3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00963" y="-285750"/>
            <a:ext cx="10506207" cy="7429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34316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uva 1" descr="flashcards_winter4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00963" y="-285750"/>
            <a:ext cx="10506207" cy="7429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32057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uva 1" descr="flashcards_winter13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00963" y="-285750"/>
            <a:ext cx="10506207" cy="7429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97169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uva 1" descr="flashcards_winter14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00963" y="-285750"/>
            <a:ext cx="10506207" cy="7429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19975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uva 1" descr="x2 kopio 2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00963" y="-285750"/>
            <a:ext cx="10506207" cy="7429500"/>
          </a:xfrm>
          <a:prstGeom prst="rect">
            <a:avLst/>
          </a:prstGeom>
        </p:spPr>
      </p:pic>
      <p:pic>
        <p:nvPicPr>
          <p:cNvPr id="3" name="Kuva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42585" y="444749"/>
            <a:ext cx="6620830" cy="59685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89023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yöristetty suorakulmio 1"/>
          <p:cNvSpPr/>
          <p:nvPr/>
        </p:nvSpPr>
        <p:spPr>
          <a:xfrm>
            <a:off x="129940" y="341695"/>
            <a:ext cx="9634889" cy="6112042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cxnSp>
        <p:nvCxnSpPr>
          <p:cNvPr id="6" name="Suora yhdysviiva 5"/>
          <p:cNvCxnSpPr/>
          <p:nvPr/>
        </p:nvCxnSpPr>
        <p:spPr>
          <a:xfrm>
            <a:off x="721895" y="529389"/>
            <a:ext cx="28876" cy="5804034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uora yhdysviiva 10"/>
          <p:cNvCxnSpPr/>
          <p:nvPr/>
        </p:nvCxnSpPr>
        <p:spPr>
          <a:xfrm flipH="1">
            <a:off x="9182501" y="529389"/>
            <a:ext cx="19251" cy="5755908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Kaari 11"/>
          <p:cNvSpPr/>
          <p:nvPr/>
        </p:nvSpPr>
        <p:spPr>
          <a:xfrm>
            <a:off x="178069" y="2950142"/>
            <a:ext cx="1145404" cy="991403"/>
          </a:xfrm>
          <a:prstGeom prst="arc">
            <a:avLst>
              <a:gd name="adj1" fmla="val 16200000"/>
              <a:gd name="adj2" fmla="val 5321946"/>
            </a:avLst>
          </a:prstGeom>
          <a:solidFill>
            <a:schemeClr val="accent1">
              <a:lumMod val="60000"/>
              <a:lumOff val="40000"/>
            </a:schemeClr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pic>
        <p:nvPicPr>
          <p:cNvPr id="23" name="Kuva 2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8612956" y="2907427"/>
            <a:ext cx="579170" cy="999831"/>
          </a:xfrm>
          <a:prstGeom prst="rect">
            <a:avLst/>
          </a:prstGeom>
        </p:spPr>
      </p:pic>
      <p:sp>
        <p:nvSpPr>
          <p:cNvPr id="24" name="Ellipsi 23"/>
          <p:cNvSpPr/>
          <p:nvPr/>
        </p:nvSpPr>
        <p:spPr>
          <a:xfrm>
            <a:off x="4201428" y="2719135"/>
            <a:ext cx="1453414" cy="1453415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cxnSp>
        <p:nvCxnSpPr>
          <p:cNvPr id="4" name="Suora yhdysviiva 3"/>
          <p:cNvCxnSpPr/>
          <p:nvPr/>
        </p:nvCxnSpPr>
        <p:spPr>
          <a:xfrm>
            <a:off x="4928135" y="375385"/>
            <a:ext cx="19250" cy="6112042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Ellipsi 28"/>
          <p:cNvSpPr/>
          <p:nvPr/>
        </p:nvSpPr>
        <p:spPr>
          <a:xfrm>
            <a:off x="6519512" y="1297806"/>
            <a:ext cx="1251284" cy="1232034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31" name="Ellipsi 30"/>
          <p:cNvSpPr/>
          <p:nvPr/>
        </p:nvSpPr>
        <p:spPr>
          <a:xfrm>
            <a:off x="6503470" y="4358639"/>
            <a:ext cx="1251284" cy="1232034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32" name="Ellipsi 31"/>
          <p:cNvSpPr/>
          <p:nvPr/>
        </p:nvSpPr>
        <p:spPr>
          <a:xfrm>
            <a:off x="2162476" y="1297806"/>
            <a:ext cx="1251284" cy="1232034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33" name="Ellipsi 32"/>
          <p:cNvSpPr/>
          <p:nvPr/>
        </p:nvSpPr>
        <p:spPr>
          <a:xfrm>
            <a:off x="2162476" y="4358639"/>
            <a:ext cx="1251284" cy="1232034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35" name="Puolivapaa piirto 34"/>
          <p:cNvSpPr/>
          <p:nvPr/>
        </p:nvSpPr>
        <p:spPr>
          <a:xfrm>
            <a:off x="2748467" y="1860550"/>
            <a:ext cx="90497" cy="117475"/>
          </a:xfrm>
          <a:custGeom>
            <a:avLst/>
            <a:gdLst>
              <a:gd name="connsiteX0" fmla="*/ 13783 w 90497"/>
              <a:gd name="connsiteY0" fmla="*/ 28575 h 117475"/>
              <a:gd name="connsiteX1" fmla="*/ 32833 w 90497"/>
              <a:gd name="connsiteY1" fmla="*/ 3175 h 117475"/>
              <a:gd name="connsiteX2" fmla="*/ 42358 w 90497"/>
              <a:gd name="connsiteY2" fmla="*/ 0 h 117475"/>
              <a:gd name="connsiteX3" fmla="*/ 61408 w 90497"/>
              <a:gd name="connsiteY3" fmla="*/ 3175 h 117475"/>
              <a:gd name="connsiteX4" fmla="*/ 64583 w 90497"/>
              <a:gd name="connsiteY4" fmla="*/ 12700 h 117475"/>
              <a:gd name="connsiteX5" fmla="*/ 74108 w 90497"/>
              <a:gd name="connsiteY5" fmla="*/ 19050 h 117475"/>
              <a:gd name="connsiteX6" fmla="*/ 77283 w 90497"/>
              <a:gd name="connsiteY6" fmla="*/ 34925 h 117475"/>
              <a:gd name="connsiteX7" fmla="*/ 83633 w 90497"/>
              <a:gd name="connsiteY7" fmla="*/ 44450 h 117475"/>
              <a:gd name="connsiteX8" fmla="*/ 89983 w 90497"/>
              <a:gd name="connsiteY8" fmla="*/ 66675 h 117475"/>
              <a:gd name="connsiteX9" fmla="*/ 77283 w 90497"/>
              <a:gd name="connsiteY9" fmla="*/ 111125 h 117475"/>
              <a:gd name="connsiteX10" fmla="*/ 67758 w 90497"/>
              <a:gd name="connsiteY10" fmla="*/ 117475 h 117475"/>
              <a:gd name="connsiteX11" fmla="*/ 16958 w 90497"/>
              <a:gd name="connsiteY11" fmla="*/ 114300 h 117475"/>
              <a:gd name="connsiteX12" fmla="*/ 7433 w 90497"/>
              <a:gd name="connsiteY12" fmla="*/ 111125 h 117475"/>
              <a:gd name="connsiteX13" fmla="*/ 1083 w 90497"/>
              <a:gd name="connsiteY13" fmla="*/ 101600 h 117475"/>
              <a:gd name="connsiteX14" fmla="*/ 10608 w 90497"/>
              <a:gd name="connsiteY14" fmla="*/ 34925 h 117475"/>
              <a:gd name="connsiteX15" fmla="*/ 20133 w 90497"/>
              <a:gd name="connsiteY15" fmla="*/ 28575 h 117475"/>
              <a:gd name="connsiteX16" fmla="*/ 13783 w 90497"/>
              <a:gd name="connsiteY16" fmla="*/ 28575 h 1174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90497" h="117475">
                <a:moveTo>
                  <a:pt x="13783" y="28575"/>
                </a:moveTo>
                <a:cubicBezTo>
                  <a:pt x="15900" y="24342"/>
                  <a:pt x="23574" y="9348"/>
                  <a:pt x="32833" y="3175"/>
                </a:cubicBezTo>
                <a:cubicBezTo>
                  <a:pt x="35618" y="1319"/>
                  <a:pt x="39183" y="1058"/>
                  <a:pt x="42358" y="0"/>
                </a:cubicBezTo>
                <a:cubicBezTo>
                  <a:pt x="48708" y="1058"/>
                  <a:pt x="55819" y="-19"/>
                  <a:pt x="61408" y="3175"/>
                </a:cubicBezTo>
                <a:cubicBezTo>
                  <a:pt x="64314" y="4835"/>
                  <a:pt x="62492" y="10087"/>
                  <a:pt x="64583" y="12700"/>
                </a:cubicBezTo>
                <a:cubicBezTo>
                  <a:pt x="66967" y="15680"/>
                  <a:pt x="70933" y="16933"/>
                  <a:pt x="74108" y="19050"/>
                </a:cubicBezTo>
                <a:cubicBezTo>
                  <a:pt x="75166" y="24342"/>
                  <a:pt x="75388" y="29872"/>
                  <a:pt x="77283" y="34925"/>
                </a:cubicBezTo>
                <a:cubicBezTo>
                  <a:pt x="78623" y="38498"/>
                  <a:pt x="81926" y="41037"/>
                  <a:pt x="83633" y="44450"/>
                </a:cubicBezTo>
                <a:cubicBezTo>
                  <a:pt x="85910" y="49005"/>
                  <a:pt x="88966" y="62606"/>
                  <a:pt x="89983" y="66675"/>
                </a:cubicBezTo>
                <a:cubicBezTo>
                  <a:pt x="85308" y="127450"/>
                  <a:pt x="100200" y="99666"/>
                  <a:pt x="77283" y="111125"/>
                </a:cubicBezTo>
                <a:cubicBezTo>
                  <a:pt x="73870" y="112832"/>
                  <a:pt x="70933" y="115358"/>
                  <a:pt x="67758" y="117475"/>
                </a:cubicBezTo>
                <a:cubicBezTo>
                  <a:pt x="50825" y="116417"/>
                  <a:pt x="33831" y="116076"/>
                  <a:pt x="16958" y="114300"/>
                </a:cubicBezTo>
                <a:cubicBezTo>
                  <a:pt x="13630" y="113950"/>
                  <a:pt x="10046" y="113216"/>
                  <a:pt x="7433" y="111125"/>
                </a:cubicBezTo>
                <a:cubicBezTo>
                  <a:pt x="4453" y="108741"/>
                  <a:pt x="3200" y="104775"/>
                  <a:pt x="1083" y="101600"/>
                </a:cubicBezTo>
                <a:cubicBezTo>
                  <a:pt x="1979" y="85464"/>
                  <a:pt x="-5827" y="51360"/>
                  <a:pt x="10608" y="34925"/>
                </a:cubicBezTo>
                <a:cubicBezTo>
                  <a:pt x="13306" y="32227"/>
                  <a:pt x="16464" y="29623"/>
                  <a:pt x="20133" y="28575"/>
                </a:cubicBezTo>
                <a:cubicBezTo>
                  <a:pt x="24203" y="27412"/>
                  <a:pt x="11666" y="32808"/>
                  <a:pt x="13783" y="28575"/>
                </a:cubicBezTo>
                <a:close/>
              </a:path>
            </a:pathLst>
          </a:cu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36" name="Puolivapaa piirto 35"/>
          <p:cNvSpPr/>
          <p:nvPr/>
        </p:nvSpPr>
        <p:spPr>
          <a:xfrm>
            <a:off x="2754521" y="4892327"/>
            <a:ext cx="68977" cy="85997"/>
          </a:xfrm>
          <a:custGeom>
            <a:avLst/>
            <a:gdLst>
              <a:gd name="connsiteX0" fmla="*/ 20429 w 68977"/>
              <a:gd name="connsiteY0" fmla="*/ 28923 h 85997"/>
              <a:gd name="connsiteX1" fmla="*/ 36304 w 68977"/>
              <a:gd name="connsiteY1" fmla="*/ 348 h 85997"/>
              <a:gd name="connsiteX2" fmla="*/ 58529 w 68977"/>
              <a:gd name="connsiteY2" fmla="*/ 3523 h 85997"/>
              <a:gd name="connsiteX3" fmla="*/ 61704 w 68977"/>
              <a:gd name="connsiteY3" fmla="*/ 13048 h 85997"/>
              <a:gd name="connsiteX4" fmla="*/ 68054 w 68977"/>
              <a:gd name="connsiteY4" fmla="*/ 22573 h 85997"/>
              <a:gd name="connsiteX5" fmla="*/ 61704 w 68977"/>
              <a:gd name="connsiteY5" fmla="*/ 82898 h 85997"/>
              <a:gd name="connsiteX6" fmla="*/ 4554 w 68977"/>
              <a:gd name="connsiteY6" fmla="*/ 79723 h 85997"/>
              <a:gd name="connsiteX7" fmla="*/ 7729 w 68977"/>
              <a:gd name="connsiteY7" fmla="*/ 35273 h 85997"/>
              <a:gd name="connsiteX8" fmla="*/ 10904 w 68977"/>
              <a:gd name="connsiteY8" fmla="*/ 25748 h 85997"/>
              <a:gd name="connsiteX9" fmla="*/ 20429 w 68977"/>
              <a:gd name="connsiteY9" fmla="*/ 28923 h 85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8977" h="85997">
                <a:moveTo>
                  <a:pt x="20429" y="28923"/>
                </a:moveTo>
                <a:cubicBezTo>
                  <a:pt x="24662" y="24690"/>
                  <a:pt x="26120" y="2385"/>
                  <a:pt x="36304" y="348"/>
                </a:cubicBezTo>
                <a:cubicBezTo>
                  <a:pt x="43642" y="-1120"/>
                  <a:pt x="51121" y="2465"/>
                  <a:pt x="58529" y="3523"/>
                </a:cubicBezTo>
                <a:cubicBezTo>
                  <a:pt x="59587" y="6698"/>
                  <a:pt x="60207" y="10055"/>
                  <a:pt x="61704" y="13048"/>
                </a:cubicBezTo>
                <a:cubicBezTo>
                  <a:pt x="63411" y="16461"/>
                  <a:pt x="67853" y="18762"/>
                  <a:pt x="68054" y="22573"/>
                </a:cubicBezTo>
                <a:cubicBezTo>
                  <a:pt x="70053" y="60563"/>
                  <a:pt x="69182" y="60463"/>
                  <a:pt x="61704" y="82898"/>
                </a:cubicBezTo>
                <a:cubicBezTo>
                  <a:pt x="42654" y="81840"/>
                  <a:pt x="18860" y="92346"/>
                  <a:pt x="4554" y="79723"/>
                </a:cubicBezTo>
                <a:cubicBezTo>
                  <a:pt x="-6584" y="69895"/>
                  <a:pt x="5993" y="50026"/>
                  <a:pt x="7729" y="35273"/>
                </a:cubicBezTo>
                <a:cubicBezTo>
                  <a:pt x="8120" y="31949"/>
                  <a:pt x="8537" y="28115"/>
                  <a:pt x="10904" y="25748"/>
                </a:cubicBezTo>
                <a:cubicBezTo>
                  <a:pt x="13271" y="23381"/>
                  <a:pt x="16196" y="33156"/>
                  <a:pt x="20429" y="28923"/>
                </a:cubicBezTo>
                <a:close/>
              </a:path>
            </a:pathLst>
          </a:cu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37" name="Puolivapaa piirto 36"/>
          <p:cNvSpPr/>
          <p:nvPr/>
        </p:nvSpPr>
        <p:spPr>
          <a:xfrm>
            <a:off x="7070725" y="4905375"/>
            <a:ext cx="69850" cy="84340"/>
          </a:xfrm>
          <a:custGeom>
            <a:avLst/>
            <a:gdLst>
              <a:gd name="connsiteX0" fmla="*/ 12700 w 69850"/>
              <a:gd name="connsiteY0" fmla="*/ 12700 h 84340"/>
              <a:gd name="connsiteX1" fmla="*/ 31750 w 69850"/>
              <a:gd name="connsiteY1" fmla="*/ 3175 h 84340"/>
              <a:gd name="connsiteX2" fmla="*/ 41275 w 69850"/>
              <a:gd name="connsiteY2" fmla="*/ 0 h 84340"/>
              <a:gd name="connsiteX3" fmla="*/ 50800 w 69850"/>
              <a:gd name="connsiteY3" fmla="*/ 3175 h 84340"/>
              <a:gd name="connsiteX4" fmla="*/ 63500 w 69850"/>
              <a:gd name="connsiteY4" fmla="*/ 19050 h 84340"/>
              <a:gd name="connsiteX5" fmla="*/ 69850 w 69850"/>
              <a:gd name="connsiteY5" fmla="*/ 44450 h 84340"/>
              <a:gd name="connsiteX6" fmla="*/ 25400 w 69850"/>
              <a:gd name="connsiteY6" fmla="*/ 79375 h 84340"/>
              <a:gd name="connsiteX7" fmla="*/ 15875 w 69850"/>
              <a:gd name="connsiteY7" fmla="*/ 76200 h 84340"/>
              <a:gd name="connsiteX8" fmla="*/ 3175 w 69850"/>
              <a:gd name="connsiteY8" fmla="*/ 57150 h 84340"/>
              <a:gd name="connsiteX9" fmla="*/ 0 w 69850"/>
              <a:gd name="connsiteY9" fmla="*/ 44450 h 84340"/>
              <a:gd name="connsiteX10" fmla="*/ 3175 w 69850"/>
              <a:gd name="connsiteY10" fmla="*/ 6350 h 84340"/>
              <a:gd name="connsiteX11" fmla="*/ 12700 w 69850"/>
              <a:gd name="connsiteY11" fmla="*/ 12700 h 843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69850" h="84340">
                <a:moveTo>
                  <a:pt x="12700" y="12700"/>
                </a:moveTo>
                <a:cubicBezTo>
                  <a:pt x="17463" y="12171"/>
                  <a:pt x="25262" y="6058"/>
                  <a:pt x="31750" y="3175"/>
                </a:cubicBezTo>
                <a:cubicBezTo>
                  <a:pt x="34808" y="1816"/>
                  <a:pt x="37928" y="0"/>
                  <a:pt x="41275" y="0"/>
                </a:cubicBezTo>
                <a:cubicBezTo>
                  <a:pt x="44622" y="0"/>
                  <a:pt x="47625" y="2117"/>
                  <a:pt x="50800" y="3175"/>
                </a:cubicBezTo>
                <a:cubicBezTo>
                  <a:pt x="58780" y="27116"/>
                  <a:pt x="47087" y="-1466"/>
                  <a:pt x="63500" y="19050"/>
                </a:cubicBezTo>
                <a:cubicBezTo>
                  <a:pt x="66103" y="22304"/>
                  <a:pt x="69692" y="43659"/>
                  <a:pt x="69850" y="44450"/>
                </a:cubicBezTo>
                <a:cubicBezTo>
                  <a:pt x="65727" y="93929"/>
                  <a:pt x="79167" y="86096"/>
                  <a:pt x="25400" y="79375"/>
                </a:cubicBezTo>
                <a:cubicBezTo>
                  <a:pt x="22079" y="78960"/>
                  <a:pt x="19050" y="77258"/>
                  <a:pt x="15875" y="76200"/>
                </a:cubicBezTo>
                <a:cubicBezTo>
                  <a:pt x="5962" y="46461"/>
                  <a:pt x="22201" y="90446"/>
                  <a:pt x="3175" y="57150"/>
                </a:cubicBezTo>
                <a:cubicBezTo>
                  <a:pt x="1010" y="53361"/>
                  <a:pt x="1058" y="48683"/>
                  <a:pt x="0" y="44450"/>
                </a:cubicBezTo>
                <a:cubicBezTo>
                  <a:pt x="1058" y="31750"/>
                  <a:pt x="-2099" y="17952"/>
                  <a:pt x="3175" y="6350"/>
                </a:cubicBezTo>
                <a:cubicBezTo>
                  <a:pt x="4981" y="2378"/>
                  <a:pt x="7937" y="13229"/>
                  <a:pt x="12700" y="12700"/>
                </a:cubicBezTo>
                <a:close/>
              </a:path>
            </a:pathLst>
          </a:cu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38" name="Puolivapaa piirto 37"/>
          <p:cNvSpPr/>
          <p:nvPr/>
        </p:nvSpPr>
        <p:spPr>
          <a:xfrm>
            <a:off x="7084816" y="1882483"/>
            <a:ext cx="71317" cy="88879"/>
          </a:xfrm>
          <a:custGeom>
            <a:avLst/>
            <a:gdLst>
              <a:gd name="connsiteX0" fmla="*/ 17659 w 71317"/>
              <a:gd name="connsiteY0" fmla="*/ 292 h 88879"/>
              <a:gd name="connsiteX1" fmla="*/ 43059 w 71317"/>
              <a:gd name="connsiteY1" fmla="*/ 3467 h 88879"/>
              <a:gd name="connsiteX2" fmla="*/ 55759 w 71317"/>
              <a:gd name="connsiteY2" fmla="*/ 19342 h 88879"/>
              <a:gd name="connsiteX3" fmla="*/ 65284 w 71317"/>
              <a:gd name="connsiteY3" fmla="*/ 25692 h 88879"/>
              <a:gd name="connsiteX4" fmla="*/ 65284 w 71317"/>
              <a:gd name="connsiteY4" fmla="*/ 86017 h 88879"/>
              <a:gd name="connsiteX5" fmla="*/ 17659 w 71317"/>
              <a:gd name="connsiteY5" fmla="*/ 76492 h 88879"/>
              <a:gd name="connsiteX6" fmla="*/ 8134 w 71317"/>
              <a:gd name="connsiteY6" fmla="*/ 70142 h 88879"/>
              <a:gd name="connsiteX7" fmla="*/ 4959 w 71317"/>
              <a:gd name="connsiteY7" fmla="*/ 9817 h 88879"/>
              <a:gd name="connsiteX8" fmla="*/ 17659 w 71317"/>
              <a:gd name="connsiteY8" fmla="*/ 292 h 888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1317" h="88879">
                <a:moveTo>
                  <a:pt x="17659" y="292"/>
                </a:moveTo>
                <a:cubicBezTo>
                  <a:pt x="24009" y="-766"/>
                  <a:pt x="34827" y="1222"/>
                  <a:pt x="43059" y="3467"/>
                </a:cubicBezTo>
                <a:cubicBezTo>
                  <a:pt x="59353" y="7911"/>
                  <a:pt x="47883" y="9497"/>
                  <a:pt x="55759" y="19342"/>
                </a:cubicBezTo>
                <a:cubicBezTo>
                  <a:pt x="58143" y="22322"/>
                  <a:pt x="62109" y="23575"/>
                  <a:pt x="65284" y="25692"/>
                </a:cubicBezTo>
                <a:cubicBezTo>
                  <a:pt x="68345" y="40999"/>
                  <a:pt x="77175" y="77842"/>
                  <a:pt x="65284" y="86017"/>
                </a:cubicBezTo>
                <a:cubicBezTo>
                  <a:pt x="51943" y="95189"/>
                  <a:pt x="33534" y="79667"/>
                  <a:pt x="17659" y="76492"/>
                </a:cubicBezTo>
                <a:cubicBezTo>
                  <a:pt x="14484" y="74375"/>
                  <a:pt x="10352" y="73247"/>
                  <a:pt x="8134" y="70142"/>
                </a:cubicBezTo>
                <a:cubicBezTo>
                  <a:pt x="-2534" y="55207"/>
                  <a:pt x="-1748" y="21554"/>
                  <a:pt x="4959" y="9817"/>
                </a:cubicBezTo>
                <a:cubicBezTo>
                  <a:pt x="8635" y="3385"/>
                  <a:pt x="11309" y="1350"/>
                  <a:pt x="17659" y="292"/>
                </a:cubicBezTo>
                <a:close/>
              </a:path>
            </a:pathLst>
          </a:cu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39" name="Kaari 38"/>
          <p:cNvSpPr/>
          <p:nvPr/>
        </p:nvSpPr>
        <p:spPr>
          <a:xfrm rot="10800000">
            <a:off x="403464" y="2842948"/>
            <a:ext cx="665738" cy="1205788"/>
          </a:xfrm>
          <a:prstGeom prst="arc">
            <a:avLst>
              <a:gd name="adj1" fmla="val 16200000"/>
              <a:gd name="adj2" fmla="val 5370984"/>
            </a:avLst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40" name="Kaari 39"/>
          <p:cNvSpPr/>
          <p:nvPr/>
        </p:nvSpPr>
        <p:spPr>
          <a:xfrm>
            <a:off x="8869239" y="2794822"/>
            <a:ext cx="665738" cy="1205788"/>
          </a:xfrm>
          <a:prstGeom prst="arc">
            <a:avLst>
              <a:gd name="adj1" fmla="val 16200000"/>
              <a:gd name="adj2" fmla="val 5370984"/>
            </a:avLst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41" name="Ellipsi 40"/>
          <p:cNvSpPr/>
          <p:nvPr/>
        </p:nvSpPr>
        <p:spPr>
          <a:xfrm>
            <a:off x="2910259" y="3540642"/>
            <a:ext cx="513465" cy="510363"/>
          </a:xfrm>
          <a:prstGeom prst="ellipse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42" name="Ellipsi 41"/>
          <p:cNvSpPr/>
          <p:nvPr/>
        </p:nvSpPr>
        <p:spPr>
          <a:xfrm>
            <a:off x="4671402" y="3190660"/>
            <a:ext cx="513465" cy="510363"/>
          </a:xfrm>
          <a:prstGeom prst="ellipse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43" name="Ellipsi 42"/>
          <p:cNvSpPr/>
          <p:nvPr/>
        </p:nvSpPr>
        <p:spPr>
          <a:xfrm>
            <a:off x="9050320" y="3380368"/>
            <a:ext cx="513465" cy="510363"/>
          </a:xfrm>
          <a:prstGeom prst="ellipse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44" name="Ellipsi 43"/>
          <p:cNvSpPr/>
          <p:nvPr/>
        </p:nvSpPr>
        <p:spPr>
          <a:xfrm>
            <a:off x="369037" y="3030279"/>
            <a:ext cx="513465" cy="510363"/>
          </a:xfrm>
          <a:prstGeom prst="ellipse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45" name="Ellipsi 44"/>
          <p:cNvSpPr/>
          <p:nvPr/>
        </p:nvSpPr>
        <p:spPr>
          <a:xfrm>
            <a:off x="1463570" y="2203849"/>
            <a:ext cx="513465" cy="510363"/>
          </a:xfrm>
          <a:prstGeom prst="ellipse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46" name="Ellipsi 45"/>
          <p:cNvSpPr/>
          <p:nvPr/>
        </p:nvSpPr>
        <p:spPr>
          <a:xfrm>
            <a:off x="6557022" y="4069767"/>
            <a:ext cx="513465" cy="510363"/>
          </a:xfrm>
          <a:prstGeom prst="ellipse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47" name="Ellipsi 46"/>
          <p:cNvSpPr/>
          <p:nvPr/>
        </p:nvSpPr>
        <p:spPr>
          <a:xfrm>
            <a:off x="8211895" y="2282447"/>
            <a:ext cx="513465" cy="510363"/>
          </a:xfrm>
          <a:prstGeom prst="ellipse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48" name="Ellipsi 47"/>
          <p:cNvSpPr/>
          <p:nvPr/>
        </p:nvSpPr>
        <p:spPr>
          <a:xfrm>
            <a:off x="4896572" y="3397716"/>
            <a:ext cx="82375" cy="88333"/>
          </a:xfrm>
          <a:prstGeom prst="ellipse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7350622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-teema">
  <a:themeElements>
    <a:clrScheme name="Office-teem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-teema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-tee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4688</TotalTime>
  <Words>0</Words>
  <Application>Microsoft Office PowerPoint</Application>
  <PresentationFormat>A4-paperi (210 x 297 mm)</PresentationFormat>
  <Paragraphs>0</Paragraphs>
  <Slides>8</Slides>
  <Notes>0</Notes>
  <HiddenSlides>0</HiddenSlides>
  <MMClips>0</MMClips>
  <ScaleCrop>false</ScaleCrop>
  <HeadingPairs>
    <vt:vector size="6" baseType="variant">
      <vt:variant>
        <vt:lpstr>Käytetyt fontit</vt:lpstr>
      </vt:variant>
      <vt:variant>
        <vt:i4>3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8</vt:i4>
      </vt:variant>
    </vt:vector>
  </HeadingPairs>
  <TitlesOfParts>
    <vt:vector size="12" baseType="lpstr">
      <vt:lpstr>Arial</vt:lpstr>
      <vt:lpstr>Calibri</vt:lpstr>
      <vt:lpstr>Calibri Light</vt:lpstr>
      <vt:lpstr>Office-teema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</vt:vector>
  </TitlesOfParts>
  <Company>Heinolan kaupunki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PowerPoint-esitys</dc:title>
  <dc:creator>Bruno Franco de Araújo</dc:creator>
  <cp:lastModifiedBy>Suvi Jussila</cp:lastModifiedBy>
  <cp:revision>14</cp:revision>
  <cp:lastPrinted>2021-01-11T13:07:12Z</cp:lastPrinted>
  <dcterms:created xsi:type="dcterms:W3CDTF">2019-12-28T18:51:30Z</dcterms:created>
  <dcterms:modified xsi:type="dcterms:W3CDTF">2021-01-11T14:52:32Z</dcterms:modified>
</cp:coreProperties>
</file>