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lona Hackzell" initials="IH" lastIdx="1" clrIdx="0">
    <p:extLst>
      <p:ext uri="{19B8F6BF-5375-455C-9EA6-DF929625EA0E}">
        <p15:presenceInfo xmlns:p15="http://schemas.microsoft.com/office/powerpoint/2012/main" userId="179b367d-52f2-43f7-96f9-aef165ef977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commentAuthors" Target="commentAuthor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30T19:21:32.23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8-09-30T19:21:33.5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24575,'0'0'0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Otsikkodi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Osan ylätunnist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10/2/18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10/2/18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
toinen taso
kolmas taso
neljäs taso
viides taso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customXml" Target="../ink/ink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76EB8B1-FE01-CD4A-BD93-50F94FDA38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4881" y="784999"/>
            <a:ext cx="9708042" cy="2644001"/>
          </a:xfrm>
        </p:spPr>
        <p:txBody>
          <a:bodyPr/>
          <a:lstStyle/>
          <a:p>
            <a:r>
              <a:rPr lang="fi-FI" dirty="0"/>
              <a:t>Tammela omin silmin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2233593-0070-F14A-BAC3-31E9B6021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8576" y="4667461"/>
            <a:ext cx="7584347" cy="699744"/>
          </a:xfrm>
        </p:spPr>
        <p:txBody>
          <a:bodyPr>
            <a:normAutofit lnSpcReduction="10000"/>
          </a:bodyPr>
          <a:lstStyle/>
          <a:p>
            <a:r>
              <a:rPr lang="fi-FI" dirty="0"/>
              <a:t>Tehdään  yhdessä opas nuorelle ohikulkijalle!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37F41DC4-62D7-1244-B01E-839CE9BE0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649" y="3872713"/>
            <a:ext cx="1673780" cy="1874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999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5060E913-BEE4-6F47-89AF-A47119A6A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953" y="539958"/>
            <a:ext cx="1748857" cy="2112814"/>
          </a:xfrm>
          <a:prstGeom prst="rect">
            <a:avLst/>
          </a:prstGeom>
        </p:spPr>
      </p:pic>
      <p:pic>
        <p:nvPicPr>
          <p:cNvPr id="6" name="Kuva 6">
            <a:extLst>
              <a:ext uri="{FF2B5EF4-FFF2-40B4-BE49-F238E27FC236}">
                <a16:creationId xmlns:a16="http://schemas.microsoft.com/office/drawing/2014/main" id="{2322F600-5270-D343-981E-CB157BD59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054" y="3610147"/>
            <a:ext cx="3693570" cy="2273701"/>
          </a:xfrm>
          <a:prstGeom prst="rect">
            <a:avLst/>
          </a:prstGeom>
        </p:spPr>
      </p:pic>
      <p:pic>
        <p:nvPicPr>
          <p:cNvPr id="8" name="Kuva 8">
            <a:extLst>
              <a:ext uri="{FF2B5EF4-FFF2-40B4-BE49-F238E27FC236}">
                <a16:creationId xmlns:a16="http://schemas.microsoft.com/office/drawing/2014/main" id="{028D4747-D67F-6443-8CD1-D2B843B4B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3524" y="3134061"/>
            <a:ext cx="2751666" cy="3690880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0AAB6CEF-E210-EB41-9A43-AD51CC87B7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1678" y="3167120"/>
            <a:ext cx="2751666" cy="3593591"/>
          </a:xfrm>
          <a:prstGeom prst="rect">
            <a:avLst/>
          </a:prstGeom>
        </p:spPr>
      </p:pic>
      <p:sp>
        <p:nvSpPr>
          <p:cNvPr id="9" name="Otsikko 8">
            <a:extLst>
              <a:ext uri="{FF2B5EF4-FFF2-40B4-BE49-F238E27FC236}">
                <a16:creationId xmlns:a16="http://schemas.microsoft.com/office/drawing/2014/main" id="{52FCFB03-4D2B-FD42-8B2A-E8481097A5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Mihin veisit ohikulkijan?</a:t>
            </a:r>
          </a:p>
        </p:txBody>
      </p:sp>
      <p:sp>
        <p:nvSpPr>
          <p:cNvPr id="11" name="Sisällön paikkamerkki 10">
            <a:extLst>
              <a:ext uri="{FF2B5EF4-FFF2-40B4-BE49-F238E27FC236}">
                <a16:creationId xmlns:a16="http://schemas.microsoft.com/office/drawing/2014/main" id="{0594ACFA-C5A3-3F4D-B825-5D9473BB7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869" y="1700235"/>
            <a:ext cx="7581661" cy="1232860"/>
          </a:xfrm>
        </p:spPr>
        <p:txBody>
          <a:bodyPr/>
          <a:lstStyle/>
          <a:p>
            <a:r>
              <a:rPr lang="fi-FI" dirty="0"/>
              <a:t>Esittele rakennuksia, paikkoja, tapahtumia, henkilöitä..</a:t>
            </a:r>
          </a:p>
          <a:p>
            <a:r>
              <a:rPr lang="fi-FI" dirty="0"/>
              <a:t>Mitä Tammelassa voisi tehdä?</a:t>
            </a:r>
          </a:p>
          <a:p>
            <a:r>
              <a:rPr lang="fi-FI" dirty="0"/>
              <a:t>Minkä maiseman haluat näyttää vieraalle?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41599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>
            <a:extLst>
              <a:ext uri="{FF2B5EF4-FFF2-40B4-BE49-F238E27FC236}">
                <a16:creationId xmlns:a16="http://schemas.microsoft.com/office/drawing/2014/main" id="{CDDFB2D2-297E-514C-943F-107196753D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585949">
            <a:off x="1248128" y="767594"/>
            <a:ext cx="2882859" cy="2150498"/>
          </a:xfrm>
          <a:prstGeom prst="rect">
            <a:avLst/>
          </a:prstGeom>
        </p:spPr>
      </p:pic>
      <p:pic>
        <p:nvPicPr>
          <p:cNvPr id="10" name="Kuva 10">
            <a:extLst>
              <a:ext uri="{FF2B5EF4-FFF2-40B4-BE49-F238E27FC236}">
                <a16:creationId xmlns:a16="http://schemas.microsoft.com/office/drawing/2014/main" id="{03D46126-8927-5D40-94FA-8C81D31D19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5387" y="4210878"/>
            <a:ext cx="2819400" cy="1892300"/>
          </a:xfrm>
          <a:prstGeom prst="rect">
            <a:avLst/>
          </a:prstGeom>
        </p:spPr>
      </p:pic>
      <p:pic>
        <p:nvPicPr>
          <p:cNvPr id="17" name="Kuva 17">
            <a:extLst>
              <a:ext uri="{FF2B5EF4-FFF2-40B4-BE49-F238E27FC236}">
                <a16:creationId xmlns:a16="http://schemas.microsoft.com/office/drawing/2014/main" id="{DBE0B5DE-53DC-9D4A-B7AD-159FFF920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7312" y="3219578"/>
            <a:ext cx="2292236" cy="2928178"/>
          </a:xfrm>
          <a:prstGeom prst="rect">
            <a:avLst/>
          </a:prstGeom>
        </p:spPr>
      </p:pic>
      <p:pic>
        <p:nvPicPr>
          <p:cNvPr id="19" name="Kuva 19">
            <a:extLst>
              <a:ext uri="{FF2B5EF4-FFF2-40B4-BE49-F238E27FC236}">
                <a16:creationId xmlns:a16="http://schemas.microsoft.com/office/drawing/2014/main" id="{3336B501-87D0-0546-8835-A146566129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4809" y="500822"/>
            <a:ext cx="3369939" cy="1892300"/>
          </a:xfrm>
          <a:prstGeom prst="rect">
            <a:avLst/>
          </a:prstGeom>
        </p:spPr>
      </p:pic>
      <p:pic>
        <p:nvPicPr>
          <p:cNvPr id="21" name="Kuva 21">
            <a:extLst>
              <a:ext uri="{FF2B5EF4-FFF2-40B4-BE49-F238E27FC236}">
                <a16:creationId xmlns:a16="http://schemas.microsoft.com/office/drawing/2014/main" id="{35C15F86-20C6-A549-AB91-1D768D53D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824223">
            <a:off x="9153019" y="557416"/>
            <a:ext cx="2200820" cy="2200820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1F9777E2-5200-8A48-ACC4-086546A054ED}"/>
              </a:ext>
            </a:extLst>
          </p:cNvPr>
          <p:cNvSpPr txBox="1"/>
          <p:nvPr/>
        </p:nvSpPr>
        <p:spPr>
          <a:xfrm>
            <a:off x="4532885" y="2506724"/>
            <a:ext cx="37825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2800" b="1" dirty="0"/>
              <a:t>Osuuko joku näistä </a:t>
            </a:r>
            <a:r>
              <a:rPr lang="fi-FI" sz="2800" b="1" dirty="0" err="1"/>
              <a:t>reittisi</a:t>
            </a:r>
            <a:r>
              <a:rPr lang="fi-FI" sz="2800" b="1" dirty="0"/>
              <a:t> varrelle?</a:t>
            </a:r>
          </a:p>
        </p:txBody>
      </p:sp>
      <p:pic>
        <p:nvPicPr>
          <p:cNvPr id="3" name="Kuva 4">
            <a:extLst>
              <a:ext uri="{FF2B5EF4-FFF2-40B4-BE49-F238E27FC236}">
                <a16:creationId xmlns:a16="http://schemas.microsoft.com/office/drawing/2014/main" id="{94E61227-1091-B545-9C19-4AEC2CBDC9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5194" y="3574431"/>
            <a:ext cx="1985131" cy="2636254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3894A40B-129A-1242-815A-33C8D6E49B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71774" y="3549095"/>
            <a:ext cx="1979068" cy="268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583935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A8261D60-831C-AE41-B525-B615A091FBB4}"/>
              </a:ext>
            </a:extLst>
          </p:cNvPr>
          <p:cNvSpPr txBox="1"/>
          <p:nvPr/>
        </p:nvSpPr>
        <p:spPr>
          <a:xfrm>
            <a:off x="2207381" y="764865"/>
            <a:ext cx="7393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2000" dirty="0"/>
              <a:t>..vai kannattaisiko poiketa johonkin näistä?</a:t>
            </a:r>
          </a:p>
        </p:txBody>
      </p:sp>
      <p:pic>
        <p:nvPicPr>
          <p:cNvPr id="3" name="Kuva 3">
            <a:extLst>
              <a:ext uri="{FF2B5EF4-FFF2-40B4-BE49-F238E27FC236}">
                <a16:creationId xmlns:a16="http://schemas.microsoft.com/office/drawing/2014/main" id="{B945CF4E-2341-E949-A782-076D61871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7056" y="840823"/>
            <a:ext cx="1435100" cy="2921000"/>
          </a:xfrm>
          <a:prstGeom prst="rect">
            <a:avLst/>
          </a:prstGeom>
        </p:spPr>
      </p:pic>
      <p:pic>
        <p:nvPicPr>
          <p:cNvPr id="7" name="Kuva 7">
            <a:extLst>
              <a:ext uri="{FF2B5EF4-FFF2-40B4-BE49-F238E27FC236}">
                <a16:creationId xmlns:a16="http://schemas.microsoft.com/office/drawing/2014/main" id="{C9A0BB5E-277B-BC40-8866-5EA4F2CE87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508" y="1404104"/>
            <a:ext cx="3594065" cy="2357719"/>
          </a:xfrm>
          <a:prstGeom prst="rect">
            <a:avLst/>
          </a:prstGeom>
        </p:spPr>
      </p:pic>
      <p:pic>
        <p:nvPicPr>
          <p:cNvPr id="9" name="Kuva 9">
            <a:extLst>
              <a:ext uri="{FF2B5EF4-FFF2-40B4-BE49-F238E27FC236}">
                <a16:creationId xmlns:a16="http://schemas.microsoft.com/office/drawing/2014/main" id="{839DF9D8-8770-164A-9577-2A9E44C9DA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9163" y="3905448"/>
            <a:ext cx="3643690" cy="2046017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11BEA41F-1CF9-6B41-AEB5-5A8D2114B5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2626" y="2520701"/>
            <a:ext cx="2449286" cy="1939835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EF7CC096-F451-BD45-B923-2A6796C8B5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4418" y="1761272"/>
            <a:ext cx="2722700" cy="3630266"/>
          </a:xfrm>
          <a:prstGeom prst="rect">
            <a:avLst/>
          </a:prstGeom>
        </p:spPr>
      </p:pic>
      <p:pic>
        <p:nvPicPr>
          <p:cNvPr id="4" name="Kuva 5">
            <a:extLst>
              <a:ext uri="{FF2B5EF4-FFF2-40B4-BE49-F238E27FC236}">
                <a16:creationId xmlns:a16="http://schemas.microsoft.com/office/drawing/2014/main" id="{8BADCE11-5112-6248-B597-EE5913BEA4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36001" y="4040170"/>
            <a:ext cx="3626295" cy="177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84563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64AAEE-90F3-B846-BBF8-1B2493C3B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167206"/>
            <a:ext cx="10178322" cy="1492132"/>
          </a:xfrm>
        </p:spPr>
        <p:txBody>
          <a:bodyPr>
            <a:normAutofit fontScale="90000"/>
          </a:bodyPr>
          <a:lstStyle/>
          <a:p>
            <a:pPr algn="ctr"/>
            <a:r>
              <a:rPr lang="fi-FI"/>
              <a:t>Tule </a:t>
            </a:r>
            <a:r>
              <a:rPr lang="fi-FI" dirty="0"/>
              <a:t>mukaan Kokoamaan yhteen Tammelan seudun </a:t>
            </a:r>
            <a:r>
              <a:rPr lang="fi-FI"/>
              <a:t>Parhaita paloja!</a:t>
            </a:r>
            <a:endParaRPr lang="fi-FI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Käsinkirjoitus 8">
                <a:extLst>
                  <a:ext uri="{FF2B5EF4-FFF2-40B4-BE49-F238E27FC236}">
                    <a16:creationId xmlns:a16="http://schemas.microsoft.com/office/drawing/2014/main" id="{88C91FFD-DBCC-B341-B992-C4461E43C51B}"/>
                  </a:ext>
                </a:extLst>
              </p14:cNvPr>
              <p14:cNvContentPartPr/>
              <p14:nvPr/>
            </p14:nvContentPartPr>
            <p14:xfrm>
              <a:off x="4800261" y="5243123"/>
              <a:ext cx="360" cy="360"/>
            </p14:xfrm>
          </p:contentPart>
        </mc:Choice>
        <mc:Fallback xmlns="">
          <p:pic>
            <p:nvPicPr>
              <p:cNvPr id="9" name="Käsinkirjoitus 8">
                <a:extLst>
                  <a:ext uri="{FF2B5EF4-FFF2-40B4-BE49-F238E27FC236}">
                    <a16:creationId xmlns:a16="http://schemas.microsoft.com/office/drawing/2014/main" id="{88C91FFD-DBCC-B341-B992-C4461E43C51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91261" y="523412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0" name="Käsinkirjoitus 9">
                <a:extLst>
                  <a:ext uri="{FF2B5EF4-FFF2-40B4-BE49-F238E27FC236}">
                    <a16:creationId xmlns:a16="http://schemas.microsoft.com/office/drawing/2014/main" id="{E54D055A-5B71-3F44-BB3B-D0457A827D76}"/>
                  </a:ext>
                </a:extLst>
              </p14:cNvPr>
              <p14:cNvContentPartPr/>
              <p14:nvPr/>
            </p14:nvContentPartPr>
            <p14:xfrm>
              <a:off x="6206061" y="5500163"/>
              <a:ext cx="360" cy="360"/>
            </p14:xfrm>
          </p:contentPart>
        </mc:Choice>
        <mc:Fallback xmlns="">
          <p:pic>
            <p:nvPicPr>
              <p:cNvPr id="10" name="Käsinkirjoitus 9">
                <a:extLst>
                  <a:ext uri="{FF2B5EF4-FFF2-40B4-BE49-F238E27FC236}">
                    <a16:creationId xmlns:a16="http://schemas.microsoft.com/office/drawing/2014/main" id="{E54D055A-5B71-3F44-BB3B-D0457A827D7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97421" y="5491163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Kuva 5">
            <a:extLst>
              <a:ext uri="{FF2B5EF4-FFF2-40B4-BE49-F238E27FC236}">
                <a16:creationId xmlns:a16="http://schemas.microsoft.com/office/drawing/2014/main" id="{8AB50F64-9EAE-264F-8B11-54573C62B8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5724" y="2319964"/>
            <a:ext cx="7340551" cy="396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4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erkki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Laajakuva</PresentationFormat>
  <Slides>5</Slides>
  <Notes>0</Notes>
  <HiddenSlides>0</HiddenSlides>
  <ScaleCrop>false</ScaleCrop>
  <HeadingPairs>
    <vt:vector size="4" baseType="variant">
      <vt:variant>
        <vt:lpstr>Teema</vt:lpstr>
      </vt:variant>
      <vt:variant>
        <vt:i4>1</vt:i4>
      </vt:variant>
      <vt:variant>
        <vt:lpstr>Dian otsikot</vt:lpstr>
      </vt:variant>
      <vt:variant>
        <vt:i4>5</vt:i4>
      </vt:variant>
    </vt:vector>
  </HeadingPairs>
  <TitlesOfParts>
    <vt:vector size="6" baseType="lpstr">
      <vt:lpstr>Merkki</vt:lpstr>
      <vt:lpstr>Tammela omin silmin</vt:lpstr>
      <vt:lpstr>Mihin veisit ohikulkijan?</vt:lpstr>
      <vt:lpstr>PowerPoint-esitys</vt:lpstr>
      <vt:lpstr>PowerPoint-esitys</vt:lpstr>
      <vt:lpstr>Tule mukaan Kokoamaan yhteen Tammelan seudun Parhaita paloja!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Tammela omin silmin</dc:title>
  <dc:creator>Ilona Hackzell</dc:creator>
  <cp:lastModifiedBy>Ilona Hackzell</cp:lastModifiedBy>
  <cp:revision>13</cp:revision>
  <dcterms:created xsi:type="dcterms:W3CDTF">2018-09-30T15:32:24Z</dcterms:created>
  <dcterms:modified xsi:type="dcterms:W3CDTF">2018-10-02T13:17:53Z</dcterms:modified>
</cp:coreProperties>
</file>