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3FEA67-696A-4CDF-8BB4-D9D7170336A5}" v="249" dt="2018-10-08T15:23:32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10/8/2018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pinterest.com/pin/467248530066001997/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vaiheinen.blogspot.com/2008/05/ruisleip.html" TargetMode="External"/><Relationship Id="rId3" Type="http://schemas.openxmlformats.org/officeDocument/2006/relationships/hyperlink" Target="https://pixabay.com/en/baked-goods-finland-pie-suites-992571/" TargetMode="External"/><Relationship Id="rId7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pixabay.com/sv/j%C3%A4st-kex-finsk-mat-baka-1023509/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s.fi/aihe/suomalainen-ruoka/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12" Type="http://schemas.openxmlformats.org/officeDocument/2006/relationships/hyperlink" Target="http://saaressa.blogspot.com/2009/02/reseptit-ruokaohjeet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iirehdihitaasti.blogspot.com/2011/12/suomalainen-ruoka.html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1.jpg"/><Relationship Id="rId10" Type="http://schemas.openxmlformats.org/officeDocument/2006/relationships/hyperlink" Target="http://yle.fi/uutiset/3-9386036" TargetMode="External"/><Relationship Id="rId4" Type="http://schemas.openxmlformats.org/officeDocument/2006/relationships/hyperlink" Target="https://es.wikipedia.org/wiki/Sopa_de_guisantes" TargetMode="External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epseanews.com/page/323/" TargetMode="External"/><Relationship Id="rId7" Type="http://schemas.openxmlformats.org/officeDocument/2006/relationships/hyperlink" Target="http://www.publicdomainpictures.net/view-image.php?image=30737&amp;picture=italian-pizza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hyperlink" Target="http://www.redesymarketing.com/la-estrategia-de-contenidos-una-gran-hamburguesa/" TargetMode="Externa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hungryforfinland.fi/ruokamatkailu-tutkii-mit%C3%A4-englanniksi-kirjoitetaan-suomalaisesta-ruoast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95F3FB7-0799-4996-B56D-BF47FE126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60AA106-479D-46C1-B4BF-F54D88ADF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BC8287-A617-4B12-870D-ABECE6CD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538080-6EC5-435B-91B3-04B99F289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6162066" cy="3357976"/>
          </a:xfrm>
        </p:spPr>
        <p:txBody>
          <a:bodyPr anchor="ctr">
            <a:normAutofit fontScale="90000"/>
          </a:bodyPr>
          <a:lstStyle/>
          <a:p>
            <a:r>
              <a:rPr lang="fi-FI" sz="7400" dirty="0"/>
              <a:t>Hämäläistä ruokakulttuuria</a:t>
            </a:r>
            <a:br>
              <a:rPr lang="fi-FI" sz="7400" dirty="0"/>
            </a:br>
            <a:r>
              <a:rPr lang="fi-FI" sz="7400" dirty="0"/>
              <a:t>vuonna 2018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D8F731-FDF0-4DEA-9DF0-0DC5AA1BB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790199"/>
            <a:ext cx="6143778" cy="668769"/>
          </a:xfrm>
        </p:spPr>
        <p:txBody>
          <a:bodyPr>
            <a:noAutofit/>
          </a:bodyPr>
          <a:lstStyle/>
          <a:p>
            <a:r>
              <a:rPr lang="fi-FI" sz="2400" b="1" dirty="0"/>
              <a:t>Mitä kotiseudulla syödään?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5408B34-4BF8-459F-A3CD-EA54822964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758" r="9737" b="-1"/>
          <a:stretch/>
        </p:blipFill>
        <p:spPr>
          <a:xfrm>
            <a:off x="7552265" y="1105435"/>
            <a:ext cx="3721608" cy="4622834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88FE4DFC-AB96-44B6-9BAC-0E630259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98BBCB1-A2A5-478A-AE49-8FB1AEF52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FCB00A6-19A8-422D-8B21-1474F5402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5EF781F-763B-4AC8-B3ED-0451FB15B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1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2D5283A1-4758-45FB-AC3E-79A3E7AE00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387" r="17704" b="-3"/>
          <a:stretch/>
        </p:blipFill>
        <p:spPr>
          <a:xfrm>
            <a:off x="2930184" y="-2655"/>
            <a:ext cx="2996169" cy="3358597"/>
          </a:xfrm>
          <a:prstGeom prst="rect">
            <a:avLst/>
          </a:prstGeom>
        </p:spPr>
      </p:pic>
      <p:pic>
        <p:nvPicPr>
          <p:cNvPr id="8" name="Sisällön paikkamerkki 4">
            <a:extLst>
              <a:ext uri="{FF2B5EF4-FFF2-40B4-BE49-F238E27FC236}">
                <a16:creationId xmlns:a16="http://schemas.microsoft.com/office/drawing/2014/main" id="{DADE04ED-E16C-4554-A383-EC888E1D92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096" r="1" b="12465"/>
          <a:stretch/>
        </p:blipFill>
        <p:spPr>
          <a:xfrm>
            <a:off x="20" y="3504904"/>
            <a:ext cx="5926333" cy="335309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1564CA4-59C9-4DAC-950E-61D1FA278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6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E95842F-4CA5-4544-BF37-4E4E4D10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40" y="484632"/>
            <a:ext cx="5436746" cy="1929384"/>
          </a:xfrm>
          <a:ln>
            <a:noFill/>
          </a:ln>
        </p:spPr>
        <p:txBody>
          <a:bodyPr>
            <a:normAutofit/>
          </a:bodyPr>
          <a:lstStyle/>
          <a:p>
            <a:r>
              <a:rPr lang="fi-FI" dirty="0"/>
              <a:t>MITÄ TEILLÄ KOTONA LEIVOTTIIN VIIMEKSI?</a:t>
            </a:r>
          </a:p>
        </p:txBody>
      </p:sp>
      <p:pic>
        <p:nvPicPr>
          <p:cNvPr id="20" name="Sisällön paikkamerkki 6">
            <a:extLst>
              <a:ext uri="{FF2B5EF4-FFF2-40B4-BE49-F238E27FC236}">
                <a16:creationId xmlns:a16="http://schemas.microsoft.com/office/drawing/2014/main" id="{35FAE28B-F056-40DC-8CE7-4FCB74128A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1987" r="16124" b="1"/>
          <a:stretch/>
        </p:blipFill>
        <p:spPr>
          <a:xfrm rot="21600000">
            <a:off x="20" y="10"/>
            <a:ext cx="2769297" cy="3355932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C2E14F8-2FA2-4BBF-AAA2-223ACF379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3200" dirty="0" err="1"/>
              <a:t>Mustikkapiirakkaa</a:t>
            </a:r>
            <a:r>
              <a:rPr lang="en-US" sz="3200" dirty="0"/>
              <a:t>?</a:t>
            </a:r>
          </a:p>
          <a:p>
            <a:r>
              <a:rPr lang="en-US" sz="3200" dirty="0" err="1"/>
              <a:t>Ruisleipää</a:t>
            </a:r>
            <a:r>
              <a:rPr lang="en-US" sz="3200" dirty="0"/>
              <a:t>?</a:t>
            </a:r>
          </a:p>
          <a:p>
            <a:r>
              <a:rPr lang="en-US" sz="3200" dirty="0" err="1"/>
              <a:t>Korvapuusteja</a:t>
            </a:r>
            <a:r>
              <a:rPr lang="en-US" sz="3200" dirty="0"/>
              <a:t>?</a:t>
            </a:r>
          </a:p>
          <a:p>
            <a:r>
              <a:rPr lang="en-US" sz="3200" dirty="0" err="1"/>
              <a:t>Karjalanpiirakoita</a:t>
            </a:r>
            <a:r>
              <a:rPr lang="en-US" sz="3200" dirty="0"/>
              <a:t>?</a:t>
            </a:r>
          </a:p>
          <a:p>
            <a:endParaRPr lang="en-US" sz="3200" dirty="0"/>
          </a:p>
          <a:p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jotain</a:t>
            </a:r>
            <a:r>
              <a:rPr lang="en-US" sz="3200" dirty="0"/>
              <a:t> </a:t>
            </a:r>
            <a:r>
              <a:rPr lang="en-US" sz="3200" dirty="0" err="1"/>
              <a:t>ihan</a:t>
            </a:r>
            <a:r>
              <a:rPr lang="en-US" sz="3200" dirty="0"/>
              <a:t> </a:t>
            </a:r>
            <a:r>
              <a:rPr lang="en-US" sz="3200" dirty="0" err="1"/>
              <a:t>muuta</a:t>
            </a:r>
            <a:r>
              <a:rPr lang="en-US" sz="3200" dirty="0"/>
              <a:t> </a:t>
            </a:r>
            <a:r>
              <a:rPr lang="en-US" sz="3200" dirty="0" err="1"/>
              <a:t>hyvää</a:t>
            </a:r>
            <a:r>
              <a:rPr lang="en-US" sz="3200" dirty="0"/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4380E0-C298-4F18-9189-C236E8B82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9684C7-75DC-42F1-850A-E9C49ECA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130853F-4D98-4539-8461-9F202836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87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50FF7A-2149-4E55-BFF4-D14F76C5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6218719" cy="1609344"/>
          </a:xfrm>
        </p:spPr>
        <p:txBody>
          <a:bodyPr/>
          <a:lstStyle/>
          <a:p>
            <a:r>
              <a:rPr lang="fi-FI" dirty="0"/>
              <a:t>Mitkä ovat sinun </a:t>
            </a:r>
            <a:br>
              <a:rPr lang="fi-FI" dirty="0"/>
            </a:br>
            <a:r>
              <a:rPr lang="fi-FI" dirty="0"/>
              <a:t>perheesi lempiruokia?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B800DB4-C6D7-4F04-A0DF-E25402208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924050"/>
            <a:ext cx="3706188" cy="3057617"/>
          </a:xfr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9D7BDF0-A023-41EF-8558-1BC829AEC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829735">
            <a:off x="7960877" y="210030"/>
            <a:ext cx="4869374" cy="342803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6E264B4-9D04-4480-B982-090A8D945B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1028130">
            <a:off x="-117233" y="4638675"/>
            <a:ext cx="4488967" cy="253365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615AF69-8AA1-4B00-910C-D655310D14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20942846">
            <a:off x="3914375" y="2734467"/>
            <a:ext cx="4382347" cy="345056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CCAC66F-262F-4C82-9570-AB8E488D6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20959886">
            <a:off x="8029575" y="383685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5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48D256-D072-4380-A4A9-4EC981A2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 nämä?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11CD109-7A11-4070-B286-C6A0C20FB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29717" y="174038"/>
            <a:ext cx="6097395" cy="3343275"/>
          </a:xfr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67C7E9E-5627-47E3-83A7-9F25CC3AC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856557">
            <a:off x="67680" y="1891857"/>
            <a:ext cx="4784881" cy="307428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5730944E-7625-4FDC-A3A6-3E4272CF55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664101">
            <a:off x="4960075" y="4008802"/>
            <a:ext cx="4727390" cy="31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3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21BE81-B133-4B31-92E9-6050F27D23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Tutkitaan yhdessä…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B4C6E65-FB49-48D8-A475-D4E066AB3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692084"/>
          </a:xfrm>
        </p:spPr>
        <p:txBody>
          <a:bodyPr>
            <a:normAutofit fontScale="92500" lnSpcReduction="10000"/>
          </a:bodyPr>
          <a:lstStyle/>
          <a:p>
            <a:r>
              <a:rPr lang="fi-FI" sz="2400" b="1" dirty="0"/>
              <a:t>-haastatellaan </a:t>
            </a:r>
          </a:p>
          <a:p>
            <a:r>
              <a:rPr lang="fi-FI" sz="2400" b="1" dirty="0"/>
              <a:t>-vieraillaan Makulihassa</a:t>
            </a:r>
          </a:p>
          <a:p>
            <a:r>
              <a:rPr lang="fi-FI" sz="2400" b="1" dirty="0"/>
              <a:t>-kokataan tai leivotaan</a:t>
            </a:r>
          </a:p>
          <a:p>
            <a:r>
              <a:rPr lang="fi-FI" sz="2400" b="1" dirty="0"/>
              <a:t>-MAISTELLAAN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10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0">
            <a:extLst>
              <a:ext uri="{FF2B5EF4-FFF2-40B4-BE49-F238E27FC236}">
                <a16:creationId xmlns:a16="http://schemas.microsoft.com/office/drawing/2014/main" id="{6C3F9269-B51E-4556-9221-44C75078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C6015A4-B230-407A-A119-C7CEF83D1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FD343FD-1A4D-4EB5-A19C-877ECC71A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339C8-CD52-46A3-A3E2-D3F92A4B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5232136" cy="59893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600" dirty="0"/>
              <a:t>TERVETULOA </a:t>
            </a:r>
            <a:br>
              <a:rPr lang="en-US" sz="6600" dirty="0"/>
            </a:br>
            <a:r>
              <a:rPr lang="en-US" sz="6600" dirty="0"/>
              <a:t>MUKAAN!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FDF329E-5FD0-47E0-932A-A1AE60D54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1993" r="32779" b="-1"/>
          <a:stretch/>
        </p:blipFill>
        <p:spPr>
          <a:xfrm>
            <a:off x="6238875" y="-400051"/>
            <a:ext cx="6057900" cy="774382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7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47</Words>
  <Application>Microsoft Office PowerPoint</Application>
  <PresentationFormat>Laajakuva</PresentationFormat>
  <Paragraphs>18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Calibri</vt:lpstr>
      <vt:lpstr>Rockwell</vt:lpstr>
      <vt:lpstr>Rockwell Condensed</vt:lpstr>
      <vt:lpstr>Rockwell Extra Bold</vt:lpstr>
      <vt:lpstr>Wingdings</vt:lpstr>
      <vt:lpstr>Puutyyppi</vt:lpstr>
      <vt:lpstr>Hämäläistä ruokakulttuuria vuonna 2018</vt:lpstr>
      <vt:lpstr>MITÄ TEILLÄ KOTONA LEIVOTTIIN VIIMEKSI?</vt:lpstr>
      <vt:lpstr>Mitkä ovat sinun  perheesi lempiruokia?</vt:lpstr>
      <vt:lpstr>Vai nämä?</vt:lpstr>
      <vt:lpstr>Tutkitaan yhdessä…</vt:lpstr>
      <vt:lpstr>TERVETULOA  MUKAAN!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Hämäläinen ruokakulttuuri vuonna 2018</dc:title>
  <dc:creator>Mari Lampela</dc:creator>
  <cp:lastModifiedBy>Mari Lampela</cp:lastModifiedBy>
  <cp:revision>4</cp:revision>
  <dcterms:created xsi:type="dcterms:W3CDTF">2018-10-08T15:14:02Z</dcterms:created>
  <dcterms:modified xsi:type="dcterms:W3CDTF">2018-10-08T17:42:47Z</dcterms:modified>
</cp:coreProperties>
</file>