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va Tiensuu" initials="MT" lastIdx="1" clrIdx="0">
    <p:extLst>
      <p:ext uri="{19B8F6BF-5375-455C-9EA6-DF929625EA0E}">
        <p15:presenceInfo xmlns:p15="http://schemas.microsoft.com/office/powerpoint/2012/main" userId="S-1-12-1-3747516438-1286917603-4244636312-42808978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AEB509-57E9-42B5-8577-5BECDBE2E6D2}" v="667" dt="2018-10-04T10:19:38.8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va Tiensuu" userId="df5e9016-cde3-4cb4-9802-00fd185129ff" providerId="ADAL" clId="{77AEB509-57E9-42B5-8577-5BECDBE2E6D2}"/>
    <pc:docChg chg="undo custSel mod addSld delSld modSld sldOrd">
      <pc:chgData name="Mirva Tiensuu" userId="df5e9016-cde3-4cb4-9802-00fd185129ff" providerId="ADAL" clId="{77AEB509-57E9-42B5-8577-5BECDBE2E6D2}" dt="2018-10-04T10:19:38.861" v="664"/>
      <pc:docMkLst>
        <pc:docMk/>
      </pc:docMkLst>
      <pc:sldChg chg="addSp delSp modSp add mod modTransition setBg setClrOvrMap">
        <pc:chgData name="Mirva Tiensuu" userId="df5e9016-cde3-4cb4-9802-00fd185129ff" providerId="ADAL" clId="{77AEB509-57E9-42B5-8577-5BECDBE2E6D2}" dt="2018-10-04T10:18:51.813" v="656"/>
        <pc:sldMkLst>
          <pc:docMk/>
          <pc:sldMk cId="962952797" sldId="256"/>
        </pc:sldMkLst>
        <pc:spChg chg="mod">
          <ac:chgData name="Mirva Tiensuu" userId="df5e9016-cde3-4cb4-9802-00fd185129ff" providerId="ADAL" clId="{77AEB509-57E9-42B5-8577-5BECDBE2E6D2}" dt="2018-10-04T10:09:00.405" v="491" actId="26606"/>
          <ac:spMkLst>
            <pc:docMk/>
            <pc:sldMk cId="962952797" sldId="256"/>
            <ac:spMk id="2" creationId="{0505A863-0084-41A1-B7BD-B61871D1DE67}"/>
          </ac:spMkLst>
        </pc:spChg>
        <pc:spChg chg="mod">
          <ac:chgData name="Mirva Tiensuu" userId="df5e9016-cde3-4cb4-9802-00fd185129ff" providerId="ADAL" clId="{77AEB509-57E9-42B5-8577-5BECDBE2E6D2}" dt="2018-10-04T10:15:45.888" v="652" actId="20577"/>
          <ac:spMkLst>
            <pc:docMk/>
            <pc:sldMk cId="962952797" sldId="256"/>
            <ac:spMk id="3" creationId="{46F8439D-4ED2-4F98-88E3-F49506D81497}"/>
          </ac:spMkLst>
        </pc:spChg>
        <pc:spChg chg="add del">
          <ac:chgData name="Mirva Tiensuu" userId="df5e9016-cde3-4cb4-9802-00fd185129ff" providerId="ADAL" clId="{77AEB509-57E9-42B5-8577-5BECDBE2E6D2}" dt="2018-10-04T07:32:44.416" v="78" actId="26606"/>
          <ac:spMkLst>
            <pc:docMk/>
            <pc:sldMk cId="962952797" sldId="256"/>
            <ac:spMk id="7" creationId="{B1837CB0-4F29-4E03-BEC4-55C6733B9C52}"/>
          </ac:spMkLst>
        </pc:spChg>
        <pc:spChg chg="add del">
          <ac:chgData name="Mirva Tiensuu" userId="df5e9016-cde3-4cb4-9802-00fd185129ff" providerId="ADAL" clId="{77AEB509-57E9-42B5-8577-5BECDBE2E6D2}" dt="2018-10-04T07:32:44.416" v="78" actId="26606"/>
          <ac:spMkLst>
            <pc:docMk/>
            <pc:sldMk cId="962952797" sldId="256"/>
            <ac:spMk id="8" creationId="{F0771D68-E8BF-4D31-ADBB-CE99B19F23EF}"/>
          </ac:spMkLst>
        </pc:spChg>
        <pc:spChg chg="add del">
          <ac:chgData name="Mirva Tiensuu" userId="df5e9016-cde3-4cb4-9802-00fd185129ff" providerId="ADAL" clId="{77AEB509-57E9-42B5-8577-5BECDBE2E6D2}" dt="2018-10-04T07:32:44.416" v="78" actId="26606"/>
          <ac:spMkLst>
            <pc:docMk/>
            <pc:sldMk cId="962952797" sldId="256"/>
            <ac:spMk id="9" creationId="{7D4DBD54-1DE0-451E-9FDE-4116146F1C73}"/>
          </ac:spMkLst>
        </pc:spChg>
        <pc:spChg chg="add del">
          <ac:chgData name="Mirva Tiensuu" userId="df5e9016-cde3-4cb4-9802-00fd185129ff" providerId="ADAL" clId="{77AEB509-57E9-42B5-8577-5BECDBE2E6D2}" dt="2018-10-04T07:32:37.936" v="74" actId="26606"/>
          <ac:spMkLst>
            <pc:docMk/>
            <pc:sldMk cId="962952797" sldId="256"/>
            <ac:spMk id="10" creationId="{B1837CB0-4F29-4E03-BEC4-55C6733B9C52}"/>
          </ac:spMkLst>
        </pc:spChg>
        <pc:spChg chg="add del">
          <ac:chgData name="Mirva Tiensuu" userId="df5e9016-cde3-4cb4-9802-00fd185129ff" providerId="ADAL" clId="{77AEB509-57E9-42B5-8577-5BECDBE2E6D2}" dt="2018-10-04T10:09:00.405" v="491" actId="26606"/>
          <ac:spMkLst>
            <pc:docMk/>
            <pc:sldMk cId="962952797" sldId="256"/>
            <ac:spMk id="11" creationId="{BD1CAB03-F6A4-4736-85F6-261056424D9D}"/>
          </ac:spMkLst>
        </pc:spChg>
        <pc:spChg chg="add del">
          <ac:chgData name="Mirva Tiensuu" userId="df5e9016-cde3-4cb4-9802-00fd185129ff" providerId="ADAL" clId="{77AEB509-57E9-42B5-8577-5BECDBE2E6D2}" dt="2018-10-04T07:32:37.936" v="74" actId="26606"/>
          <ac:spMkLst>
            <pc:docMk/>
            <pc:sldMk cId="962952797" sldId="256"/>
            <ac:spMk id="12" creationId="{F0771D68-E8BF-4D31-ADBB-CE99B19F23EF}"/>
          </ac:spMkLst>
        </pc:spChg>
        <pc:spChg chg="add del">
          <ac:chgData name="Mirva Tiensuu" userId="df5e9016-cde3-4cb4-9802-00fd185129ff" providerId="ADAL" clId="{77AEB509-57E9-42B5-8577-5BECDBE2E6D2}" dt="2018-10-04T10:09:00.405" v="491" actId="26606"/>
          <ac:spMkLst>
            <pc:docMk/>
            <pc:sldMk cId="962952797" sldId="256"/>
            <ac:spMk id="13" creationId="{3E2321B3-5D47-422E-8DD6-192DA485FF63}"/>
          </ac:spMkLst>
        </pc:spChg>
        <pc:spChg chg="add del">
          <ac:chgData name="Mirva Tiensuu" userId="df5e9016-cde3-4cb4-9802-00fd185129ff" providerId="ADAL" clId="{77AEB509-57E9-42B5-8577-5BECDBE2E6D2}" dt="2018-10-04T07:32:37.936" v="74" actId="26606"/>
          <ac:spMkLst>
            <pc:docMk/>
            <pc:sldMk cId="962952797" sldId="256"/>
            <ac:spMk id="14" creationId="{7D4DBD54-1DE0-451E-9FDE-4116146F1C73}"/>
          </ac:spMkLst>
        </pc:spChg>
        <pc:spChg chg="add del">
          <ac:chgData name="Mirva Tiensuu" userId="df5e9016-cde3-4cb4-9802-00fd185129ff" providerId="ADAL" clId="{77AEB509-57E9-42B5-8577-5BECDBE2E6D2}" dt="2018-10-04T10:09:00.316" v="490" actId="26606"/>
          <ac:spMkLst>
            <pc:docMk/>
            <pc:sldMk cId="962952797" sldId="256"/>
            <ac:spMk id="18" creationId="{FC23C8D4-BD3D-4473-B3D0-89011586BE82}"/>
          </ac:spMkLst>
        </pc:spChg>
        <pc:spChg chg="add">
          <ac:chgData name="Mirva Tiensuu" userId="df5e9016-cde3-4cb4-9802-00fd185129ff" providerId="ADAL" clId="{77AEB509-57E9-42B5-8577-5BECDBE2E6D2}" dt="2018-10-04T10:09:00.405" v="491" actId="26606"/>
          <ac:spMkLst>
            <pc:docMk/>
            <pc:sldMk cId="962952797" sldId="256"/>
            <ac:spMk id="20" creationId="{3E2321B3-5D47-422E-8DD6-192DA485FF63}"/>
          </ac:spMkLst>
        </pc:spChg>
        <pc:spChg chg="add">
          <ac:chgData name="Mirva Tiensuu" userId="df5e9016-cde3-4cb4-9802-00fd185129ff" providerId="ADAL" clId="{77AEB509-57E9-42B5-8577-5BECDBE2E6D2}" dt="2018-10-04T10:09:00.405" v="491" actId="26606"/>
          <ac:spMkLst>
            <pc:docMk/>
            <pc:sldMk cId="962952797" sldId="256"/>
            <ac:spMk id="21" creationId="{BD1CAB03-F6A4-4736-85F6-261056424D9D}"/>
          </ac:spMkLst>
        </pc:spChg>
        <pc:picChg chg="add mod ord">
          <ac:chgData name="Mirva Tiensuu" userId="df5e9016-cde3-4cb4-9802-00fd185129ff" providerId="ADAL" clId="{77AEB509-57E9-42B5-8577-5BECDBE2E6D2}" dt="2018-10-04T10:17:37.048" v="654"/>
          <ac:picMkLst>
            <pc:docMk/>
            <pc:sldMk cId="962952797" sldId="256"/>
            <ac:picMk id="5" creationId="{2FD72F3D-A33D-4086-8D07-72103EEAB93C}"/>
          </ac:picMkLst>
        </pc:picChg>
      </pc:sldChg>
      <pc:sldChg chg="addSp delSp modSp add mod modTransition setBg">
        <pc:chgData name="Mirva Tiensuu" userId="df5e9016-cde3-4cb4-9802-00fd185129ff" providerId="ADAL" clId="{77AEB509-57E9-42B5-8577-5BECDBE2E6D2}" dt="2018-10-04T10:19:07.808" v="659"/>
        <pc:sldMkLst>
          <pc:docMk/>
          <pc:sldMk cId="1345174734" sldId="257"/>
        </pc:sldMkLst>
        <pc:spChg chg="mod">
          <ac:chgData name="Mirva Tiensuu" userId="df5e9016-cde3-4cb4-9802-00fd185129ff" providerId="ADAL" clId="{77AEB509-57E9-42B5-8577-5BECDBE2E6D2}" dt="2018-10-04T09:49:44.312" v="370" actId="26606"/>
          <ac:spMkLst>
            <pc:docMk/>
            <pc:sldMk cId="1345174734" sldId="257"/>
            <ac:spMk id="2" creationId="{3DD78FD8-2E4D-46D6-9687-03B7B336A967}"/>
          </ac:spMkLst>
        </pc:spChg>
        <pc:spChg chg="del mod">
          <ac:chgData name="Mirva Tiensuu" userId="df5e9016-cde3-4cb4-9802-00fd185129ff" providerId="ADAL" clId="{77AEB509-57E9-42B5-8577-5BECDBE2E6D2}" dt="2018-10-04T09:49:44.312" v="370" actId="26606"/>
          <ac:spMkLst>
            <pc:docMk/>
            <pc:sldMk cId="1345174734" sldId="257"/>
            <ac:spMk id="3" creationId="{DC84909A-4AF1-4E8F-B687-154ED855D33E}"/>
          </ac:spMkLst>
        </pc:spChg>
        <pc:spChg chg="add del">
          <ac:chgData name="Mirva Tiensuu" userId="df5e9016-cde3-4cb4-9802-00fd185129ff" providerId="ADAL" clId="{77AEB509-57E9-42B5-8577-5BECDBE2E6D2}" dt="2018-10-04T10:08:45.307" v="488" actId="26606"/>
          <ac:spMkLst>
            <pc:docMk/>
            <pc:sldMk cId="1345174734" sldId="257"/>
            <ac:spMk id="10" creationId="{EFA2AC96-1E47-421C-A03F-F98E354EB4E6}"/>
          </ac:spMkLst>
        </pc:spChg>
        <pc:spChg chg="add">
          <ac:chgData name="Mirva Tiensuu" userId="df5e9016-cde3-4cb4-9802-00fd185129ff" providerId="ADAL" clId="{77AEB509-57E9-42B5-8577-5BECDBE2E6D2}" dt="2018-10-04T10:08:45.307" v="488" actId="26606"/>
          <ac:spMkLst>
            <pc:docMk/>
            <pc:sldMk cId="1345174734" sldId="257"/>
            <ac:spMk id="15" creationId="{EFA2AC96-1E47-421C-A03F-F98E354EB4E6}"/>
          </ac:spMkLst>
        </pc:spChg>
        <pc:graphicFrameChg chg="add mod modGraphic">
          <ac:chgData name="Mirva Tiensuu" userId="df5e9016-cde3-4cb4-9802-00fd185129ff" providerId="ADAL" clId="{77AEB509-57E9-42B5-8577-5BECDBE2E6D2}" dt="2018-10-04T10:09:34.495" v="500"/>
          <ac:graphicFrameMkLst>
            <pc:docMk/>
            <pc:sldMk cId="1345174734" sldId="257"/>
            <ac:graphicFrameMk id="5" creationId="{5FA6F21B-5B41-44AC-9B49-C8F4B09C5F71}"/>
          </ac:graphicFrameMkLst>
        </pc:graphicFrameChg>
      </pc:sldChg>
      <pc:sldChg chg="modSp add del addCm delCm">
        <pc:chgData name="Mirva Tiensuu" userId="df5e9016-cde3-4cb4-9802-00fd185129ff" providerId="ADAL" clId="{77AEB509-57E9-42B5-8577-5BECDBE2E6D2}" dt="2018-10-04T09:45:58.260" v="292" actId="2696"/>
        <pc:sldMkLst>
          <pc:docMk/>
          <pc:sldMk cId="2565919760" sldId="258"/>
        </pc:sldMkLst>
        <pc:spChg chg="mod">
          <ac:chgData name="Mirva Tiensuu" userId="df5e9016-cde3-4cb4-9802-00fd185129ff" providerId="ADAL" clId="{77AEB509-57E9-42B5-8577-5BECDBE2E6D2}" dt="2018-10-04T09:44:11.887" v="261" actId="20577"/>
          <ac:spMkLst>
            <pc:docMk/>
            <pc:sldMk cId="2565919760" sldId="258"/>
            <ac:spMk id="2" creationId="{AD712415-E519-4F89-BA49-8C1C2032A1C2}"/>
          </ac:spMkLst>
        </pc:spChg>
        <pc:spChg chg="mod">
          <ac:chgData name="Mirva Tiensuu" userId="df5e9016-cde3-4cb4-9802-00fd185129ff" providerId="ADAL" clId="{77AEB509-57E9-42B5-8577-5BECDBE2E6D2}" dt="2018-10-04T09:44:27.128" v="289" actId="20577"/>
          <ac:spMkLst>
            <pc:docMk/>
            <pc:sldMk cId="2565919760" sldId="258"/>
            <ac:spMk id="3" creationId="{0907D1C3-E5FD-42B8-A6CC-81B98B0BCF04}"/>
          </ac:spMkLst>
        </pc:spChg>
      </pc:sldChg>
      <pc:sldChg chg="addSp modSp add ord modTransition">
        <pc:chgData name="Mirva Tiensuu" userId="df5e9016-cde3-4cb4-9802-00fd185129ff" providerId="ADAL" clId="{77AEB509-57E9-42B5-8577-5BECDBE2E6D2}" dt="2018-10-04T10:19:18.245" v="660"/>
        <pc:sldMkLst>
          <pc:docMk/>
          <pc:sldMk cId="3686954708" sldId="258"/>
        </pc:sldMkLst>
        <pc:spChg chg="mod">
          <ac:chgData name="Mirva Tiensuu" userId="df5e9016-cde3-4cb4-9802-00fd185129ff" providerId="ADAL" clId="{77AEB509-57E9-42B5-8577-5BECDBE2E6D2}" dt="2018-10-04T09:46:33.742" v="342" actId="5793"/>
          <ac:spMkLst>
            <pc:docMk/>
            <pc:sldMk cId="3686954708" sldId="258"/>
            <ac:spMk id="2" creationId="{8AD6D80D-12C5-4902-8D85-9849E49C276E}"/>
          </ac:spMkLst>
        </pc:spChg>
        <pc:picChg chg="add mod">
          <ac:chgData name="Mirva Tiensuu" userId="df5e9016-cde3-4cb4-9802-00fd185129ff" providerId="ADAL" clId="{77AEB509-57E9-42B5-8577-5BECDBE2E6D2}" dt="2018-10-04T09:49:03.312" v="366" actId="1076"/>
          <ac:picMkLst>
            <pc:docMk/>
            <pc:sldMk cId="3686954708" sldId="258"/>
            <ac:picMk id="4" creationId="{B681B48F-0E2D-48A5-BAFA-ECECCBA07727}"/>
          </ac:picMkLst>
        </pc:picChg>
        <pc:picChg chg="add mod">
          <ac:chgData name="Mirva Tiensuu" userId="df5e9016-cde3-4cb4-9802-00fd185129ff" providerId="ADAL" clId="{77AEB509-57E9-42B5-8577-5BECDBE2E6D2}" dt="2018-10-04T09:49:06.303" v="367" actId="1076"/>
          <ac:picMkLst>
            <pc:docMk/>
            <pc:sldMk cId="3686954708" sldId="258"/>
            <ac:picMk id="6" creationId="{FCFB99ED-B9C4-4539-AE65-E98E623B7FEB}"/>
          </ac:picMkLst>
        </pc:picChg>
        <pc:picChg chg="add mod">
          <ac:chgData name="Mirva Tiensuu" userId="df5e9016-cde3-4cb4-9802-00fd185129ff" providerId="ADAL" clId="{77AEB509-57E9-42B5-8577-5BECDBE2E6D2}" dt="2018-10-04T09:49:14.579" v="369" actId="1076"/>
          <ac:picMkLst>
            <pc:docMk/>
            <pc:sldMk cId="3686954708" sldId="258"/>
            <ac:picMk id="8" creationId="{F4B0A28F-5970-4BBF-B0BB-36DFB86AF80D}"/>
          </ac:picMkLst>
        </pc:picChg>
      </pc:sldChg>
      <pc:sldChg chg="add del">
        <pc:chgData name="Mirva Tiensuu" userId="df5e9016-cde3-4cb4-9802-00fd185129ff" providerId="ADAL" clId="{77AEB509-57E9-42B5-8577-5BECDBE2E6D2}" dt="2018-10-04T09:46:08.900" v="294" actId="2696"/>
        <pc:sldMkLst>
          <pc:docMk/>
          <pc:sldMk cId="3891250443" sldId="258"/>
        </pc:sldMkLst>
      </pc:sldChg>
      <pc:sldChg chg="addSp modSp add ord modTransition">
        <pc:chgData name="Mirva Tiensuu" userId="df5e9016-cde3-4cb4-9802-00fd185129ff" providerId="ADAL" clId="{77AEB509-57E9-42B5-8577-5BECDBE2E6D2}" dt="2018-10-04T10:19:23.029" v="661"/>
        <pc:sldMkLst>
          <pc:docMk/>
          <pc:sldMk cId="4239558729" sldId="259"/>
        </pc:sldMkLst>
        <pc:spChg chg="mod">
          <ac:chgData name="Mirva Tiensuu" userId="df5e9016-cde3-4cb4-9802-00fd185129ff" providerId="ADAL" clId="{77AEB509-57E9-42B5-8577-5BECDBE2E6D2}" dt="2018-10-04T10:00:50.449" v="453" actId="20577"/>
          <ac:spMkLst>
            <pc:docMk/>
            <pc:sldMk cId="4239558729" sldId="259"/>
            <ac:spMk id="2" creationId="{E330BD13-A859-4D6D-B7E2-AC9FDF31249B}"/>
          </ac:spMkLst>
        </pc:spChg>
        <pc:spChg chg="add mod">
          <ac:chgData name="Mirva Tiensuu" userId="df5e9016-cde3-4cb4-9802-00fd185129ff" providerId="ADAL" clId="{77AEB509-57E9-42B5-8577-5BECDBE2E6D2}" dt="2018-10-04T10:12:07.386" v="544" actId="20577"/>
          <ac:spMkLst>
            <pc:docMk/>
            <pc:sldMk cId="4239558729" sldId="259"/>
            <ac:spMk id="8" creationId="{892BA00B-5778-4487-95E2-EFBBFDC9C288}"/>
          </ac:spMkLst>
        </pc:spChg>
        <pc:spChg chg="add mod">
          <ac:chgData name="Mirva Tiensuu" userId="df5e9016-cde3-4cb4-9802-00fd185129ff" providerId="ADAL" clId="{77AEB509-57E9-42B5-8577-5BECDBE2E6D2}" dt="2018-10-04T10:13:36.710" v="585" actId="1076"/>
          <ac:spMkLst>
            <pc:docMk/>
            <pc:sldMk cId="4239558729" sldId="259"/>
            <ac:spMk id="9" creationId="{EE29E242-053A-4C42-9708-9784490B94F8}"/>
          </ac:spMkLst>
        </pc:spChg>
        <pc:spChg chg="add mod">
          <ac:chgData name="Mirva Tiensuu" userId="df5e9016-cde3-4cb4-9802-00fd185129ff" providerId="ADAL" clId="{77AEB509-57E9-42B5-8577-5BECDBE2E6D2}" dt="2018-10-04T10:14:39.645" v="622" actId="688"/>
          <ac:spMkLst>
            <pc:docMk/>
            <pc:sldMk cId="4239558729" sldId="259"/>
            <ac:spMk id="10" creationId="{82053754-F3F3-49AB-9FA5-F859B128E9E4}"/>
          </ac:spMkLst>
        </pc:spChg>
        <pc:picChg chg="add mod">
          <ac:chgData name="Mirva Tiensuu" userId="df5e9016-cde3-4cb4-9802-00fd185129ff" providerId="ADAL" clId="{77AEB509-57E9-42B5-8577-5BECDBE2E6D2}" dt="2018-10-04T09:51:19.907" v="420" actId="1076"/>
          <ac:picMkLst>
            <pc:docMk/>
            <pc:sldMk cId="4239558729" sldId="259"/>
            <ac:picMk id="3" creationId="{7AABB39F-2996-4DD4-9315-06150B61E087}"/>
          </ac:picMkLst>
        </pc:picChg>
        <pc:picChg chg="add mod">
          <ac:chgData name="Mirva Tiensuu" userId="df5e9016-cde3-4cb4-9802-00fd185129ff" providerId="ADAL" clId="{77AEB509-57E9-42B5-8577-5BECDBE2E6D2}" dt="2018-10-04T09:59:50.284" v="429" actId="688"/>
          <ac:picMkLst>
            <pc:docMk/>
            <pc:sldMk cId="4239558729" sldId="259"/>
            <ac:picMk id="5" creationId="{7ACFD03F-B78E-406C-BF77-5C628B443E50}"/>
          </ac:picMkLst>
        </pc:picChg>
        <pc:picChg chg="add mod">
          <ac:chgData name="Mirva Tiensuu" userId="df5e9016-cde3-4cb4-9802-00fd185129ff" providerId="ADAL" clId="{77AEB509-57E9-42B5-8577-5BECDBE2E6D2}" dt="2018-10-04T09:59:55.220" v="430" actId="1076"/>
          <ac:picMkLst>
            <pc:docMk/>
            <pc:sldMk cId="4239558729" sldId="259"/>
            <ac:picMk id="7" creationId="{B6EC998C-9A9F-4D89-8713-EB988C117726}"/>
          </ac:picMkLst>
        </pc:picChg>
      </pc:sldChg>
      <pc:sldChg chg="addSp delSp modSp add mod modTransition setBg">
        <pc:chgData name="Mirva Tiensuu" userId="df5e9016-cde3-4cb4-9802-00fd185129ff" providerId="ADAL" clId="{77AEB509-57E9-42B5-8577-5BECDBE2E6D2}" dt="2018-10-04T10:19:38.861" v="664"/>
        <pc:sldMkLst>
          <pc:docMk/>
          <pc:sldMk cId="2109508847" sldId="260"/>
        </pc:sldMkLst>
        <pc:spChg chg="mod ord">
          <ac:chgData name="Mirva Tiensuu" userId="df5e9016-cde3-4cb4-9802-00fd185129ff" providerId="ADAL" clId="{77AEB509-57E9-42B5-8577-5BECDBE2E6D2}" dt="2018-10-04T10:15:31.830" v="626" actId="26606"/>
          <ac:spMkLst>
            <pc:docMk/>
            <pc:sldMk cId="2109508847" sldId="260"/>
            <ac:spMk id="2" creationId="{8B935B4A-AD3F-4658-A42A-9C27BEFDA7A9}"/>
          </ac:spMkLst>
        </pc:spChg>
        <pc:spChg chg="add del">
          <ac:chgData name="Mirva Tiensuu" userId="df5e9016-cde3-4cb4-9802-00fd185129ff" providerId="ADAL" clId="{77AEB509-57E9-42B5-8577-5BECDBE2E6D2}" dt="2018-10-04T10:15:31.830" v="626" actId="26606"/>
          <ac:spMkLst>
            <pc:docMk/>
            <pc:sldMk cId="2109508847" sldId="260"/>
            <ac:spMk id="11" creationId="{22AF132D-C7CD-47BC-A774-66A39076B729}"/>
          </ac:spMkLst>
        </pc:spChg>
        <pc:spChg chg="add">
          <ac:chgData name="Mirva Tiensuu" userId="df5e9016-cde3-4cb4-9802-00fd185129ff" providerId="ADAL" clId="{77AEB509-57E9-42B5-8577-5BECDBE2E6D2}" dt="2018-10-04T10:15:31.830" v="626" actId="26606"/>
          <ac:spMkLst>
            <pc:docMk/>
            <pc:sldMk cId="2109508847" sldId="260"/>
            <ac:spMk id="16" creationId="{BD1CAB03-F6A4-4736-85F6-261056424D9D}"/>
          </ac:spMkLst>
        </pc:spChg>
        <pc:spChg chg="add">
          <ac:chgData name="Mirva Tiensuu" userId="df5e9016-cde3-4cb4-9802-00fd185129ff" providerId="ADAL" clId="{77AEB509-57E9-42B5-8577-5BECDBE2E6D2}" dt="2018-10-04T10:15:31.830" v="626" actId="26606"/>
          <ac:spMkLst>
            <pc:docMk/>
            <pc:sldMk cId="2109508847" sldId="260"/>
            <ac:spMk id="18" creationId="{3E2321B3-5D47-422E-8DD6-192DA485FF63}"/>
          </ac:spMkLst>
        </pc:spChg>
        <pc:picChg chg="add del mod ord">
          <ac:chgData name="Mirva Tiensuu" userId="df5e9016-cde3-4cb4-9802-00fd185129ff" providerId="ADAL" clId="{77AEB509-57E9-42B5-8577-5BECDBE2E6D2}" dt="2018-10-04T10:15:28.853" v="625" actId="478"/>
          <ac:picMkLst>
            <pc:docMk/>
            <pc:sldMk cId="2109508847" sldId="260"/>
            <ac:picMk id="4" creationId="{1026F4F3-C7F4-4C29-A256-8BFA27A0C34C}"/>
          </ac:picMkLst>
        </pc:picChg>
        <pc:picChg chg="add mod">
          <ac:chgData name="Mirva Tiensuu" userId="df5e9016-cde3-4cb4-9802-00fd185129ff" providerId="ADAL" clId="{77AEB509-57E9-42B5-8577-5BECDBE2E6D2}" dt="2018-10-04T10:15:31.830" v="626" actId="26606"/>
          <ac:picMkLst>
            <pc:docMk/>
            <pc:sldMk cId="2109508847" sldId="260"/>
            <ac:picMk id="6" creationId="{A99ABA74-2861-46EE-9FB8-5280F7E0900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FD9ECA-E5FE-46C2-B3CC-24DF6333D790}" type="doc">
      <dgm:prSet loTypeId="urn:microsoft.com/office/officeart/2005/8/layout/chevron1" loCatId="process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7B8DBB0-7FC1-4D86-B3FC-F6AE116249FA}">
      <dgm:prSet/>
      <dgm:spPr/>
      <dgm:t>
        <a:bodyPr/>
        <a:lstStyle/>
        <a:p>
          <a:r>
            <a:rPr lang="fi-FI"/>
            <a:t>Maalaamista</a:t>
          </a:r>
          <a:endParaRPr lang="en-US"/>
        </a:p>
      </dgm:t>
    </dgm:pt>
    <dgm:pt modelId="{E32859B7-E88F-4F57-A450-B652E66947C0}" type="parTrans" cxnId="{B674076D-0A89-48A4-8E86-869BE577C8C4}">
      <dgm:prSet/>
      <dgm:spPr/>
      <dgm:t>
        <a:bodyPr/>
        <a:lstStyle/>
        <a:p>
          <a:endParaRPr lang="en-US"/>
        </a:p>
      </dgm:t>
    </dgm:pt>
    <dgm:pt modelId="{2579025B-FCC1-495C-AB22-7F3BBADCADDD}" type="sibTrans" cxnId="{B674076D-0A89-48A4-8E86-869BE577C8C4}">
      <dgm:prSet/>
      <dgm:spPr/>
      <dgm:t>
        <a:bodyPr/>
        <a:lstStyle/>
        <a:p>
          <a:endParaRPr lang="en-US"/>
        </a:p>
      </dgm:t>
    </dgm:pt>
    <dgm:pt modelId="{9D9316A8-76AF-4648-9BAF-E50A25B08E5E}">
      <dgm:prSet/>
      <dgm:spPr/>
      <dgm:t>
        <a:bodyPr/>
        <a:lstStyle/>
        <a:p>
          <a:r>
            <a:rPr lang="fi-FI"/>
            <a:t>Piirtämistä</a:t>
          </a:r>
          <a:endParaRPr lang="en-US"/>
        </a:p>
      </dgm:t>
    </dgm:pt>
    <dgm:pt modelId="{96536F05-C892-4D41-9F1C-DDB5ACAD2904}" type="parTrans" cxnId="{2360EEC4-1410-4CC1-B913-5899EBE42AAF}">
      <dgm:prSet/>
      <dgm:spPr/>
      <dgm:t>
        <a:bodyPr/>
        <a:lstStyle/>
        <a:p>
          <a:endParaRPr lang="en-US"/>
        </a:p>
      </dgm:t>
    </dgm:pt>
    <dgm:pt modelId="{B66EC7BD-2848-49F7-B848-5498371FACC0}" type="sibTrans" cxnId="{2360EEC4-1410-4CC1-B913-5899EBE42AAF}">
      <dgm:prSet/>
      <dgm:spPr/>
      <dgm:t>
        <a:bodyPr/>
        <a:lstStyle/>
        <a:p>
          <a:endParaRPr lang="en-US"/>
        </a:p>
      </dgm:t>
    </dgm:pt>
    <dgm:pt modelId="{14C3BDCC-037E-41C1-91E1-BB818136EB6B}">
      <dgm:prSet/>
      <dgm:spPr/>
      <dgm:t>
        <a:bodyPr/>
        <a:lstStyle/>
        <a:p>
          <a:r>
            <a:rPr lang="fi-FI"/>
            <a:t>Kuvanveistoa</a:t>
          </a:r>
          <a:endParaRPr lang="en-US"/>
        </a:p>
      </dgm:t>
    </dgm:pt>
    <dgm:pt modelId="{BF256E19-F15E-48E8-BEC8-55C1429A10ED}" type="parTrans" cxnId="{0A861ADF-42B5-42D0-A6F7-E4B05A0DDA7E}">
      <dgm:prSet/>
      <dgm:spPr/>
      <dgm:t>
        <a:bodyPr/>
        <a:lstStyle/>
        <a:p>
          <a:endParaRPr lang="en-US"/>
        </a:p>
      </dgm:t>
    </dgm:pt>
    <dgm:pt modelId="{87759866-B4CD-4CE5-BAEF-870F9B532CC7}" type="sibTrans" cxnId="{0A861ADF-42B5-42D0-A6F7-E4B05A0DDA7E}">
      <dgm:prSet/>
      <dgm:spPr/>
      <dgm:t>
        <a:bodyPr/>
        <a:lstStyle/>
        <a:p>
          <a:endParaRPr lang="en-US"/>
        </a:p>
      </dgm:t>
    </dgm:pt>
    <dgm:pt modelId="{5F82223C-4689-462E-BE2F-3E534FD788BA}">
      <dgm:prSet/>
      <dgm:spPr/>
      <dgm:t>
        <a:bodyPr/>
        <a:lstStyle/>
        <a:p>
          <a:r>
            <a:rPr lang="fi-FI" dirty="0"/>
            <a:t>Valokuvausta</a:t>
          </a:r>
          <a:endParaRPr lang="en-US" dirty="0"/>
        </a:p>
      </dgm:t>
    </dgm:pt>
    <dgm:pt modelId="{3BFFA823-F44E-406E-BB3C-FD44BEB6025F}" type="parTrans" cxnId="{88F79A0B-80E7-40EC-A9F1-5340B06558C3}">
      <dgm:prSet/>
      <dgm:spPr/>
      <dgm:t>
        <a:bodyPr/>
        <a:lstStyle/>
        <a:p>
          <a:endParaRPr lang="en-US"/>
        </a:p>
      </dgm:t>
    </dgm:pt>
    <dgm:pt modelId="{08757810-4605-4F76-AD10-DA673230BA69}" type="sibTrans" cxnId="{88F79A0B-80E7-40EC-A9F1-5340B06558C3}">
      <dgm:prSet/>
      <dgm:spPr/>
      <dgm:t>
        <a:bodyPr/>
        <a:lstStyle/>
        <a:p>
          <a:endParaRPr lang="en-US"/>
        </a:p>
      </dgm:t>
    </dgm:pt>
    <dgm:pt modelId="{05E8733A-245A-48A9-8B46-FA8918668569}" type="pres">
      <dgm:prSet presAssocID="{BCFD9ECA-E5FE-46C2-B3CC-24DF6333D790}" presName="Name0" presStyleCnt="0">
        <dgm:presLayoutVars>
          <dgm:dir/>
          <dgm:animLvl val="lvl"/>
          <dgm:resizeHandles val="exact"/>
        </dgm:presLayoutVars>
      </dgm:prSet>
      <dgm:spPr/>
    </dgm:pt>
    <dgm:pt modelId="{69042045-28A8-4B0B-A61A-8ADB7230F02F}" type="pres">
      <dgm:prSet presAssocID="{17B8DBB0-7FC1-4D86-B3FC-F6AE116249F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69F0F9E-12B1-4910-8DE6-B25BD34EF4A5}" type="pres">
      <dgm:prSet presAssocID="{2579025B-FCC1-495C-AB22-7F3BBADCADDD}" presName="parTxOnlySpace" presStyleCnt="0"/>
      <dgm:spPr/>
    </dgm:pt>
    <dgm:pt modelId="{C64608A0-4975-48E4-B416-F8CC25636540}" type="pres">
      <dgm:prSet presAssocID="{9D9316A8-76AF-4648-9BAF-E50A25B08E5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993D901-2F14-4EBB-85B6-AAB9915FDE5E}" type="pres">
      <dgm:prSet presAssocID="{B66EC7BD-2848-49F7-B848-5498371FACC0}" presName="parTxOnlySpace" presStyleCnt="0"/>
      <dgm:spPr/>
    </dgm:pt>
    <dgm:pt modelId="{45375A7A-58C7-45AE-8CD3-2DC465CF11B2}" type="pres">
      <dgm:prSet presAssocID="{14C3BDCC-037E-41C1-91E1-BB818136EB6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25C5646-99AA-4426-83BF-65142BD72F61}" type="pres">
      <dgm:prSet presAssocID="{87759866-B4CD-4CE5-BAEF-870F9B532CC7}" presName="parTxOnlySpace" presStyleCnt="0"/>
      <dgm:spPr/>
    </dgm:pt>
    <dgm:pt modelId="{57F2385B-EFD8-4015-BCD5-41AC89E70D83}" type="pres">
      <dgm:prSet presAssocID="{5F82223C-4689-462E-BE2F-3E534FD788B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8F79A0B-80E7-40EC-A9F1-5340B06558C3}" srcId="{BCFD9ECA-E5FE-46C2-B3CC-24DF6333D790}" destId="{5F82223C-4689-462E-BE2F-3E534FD788BA}" srcOrd="3" destOrd="0" parTransId="{3BFFA823-F44E-406E-BB3C-FD44BEB6025F}" sibTransId="{08757810-4605-4F76-AD10-DA673230BA69}"/>
    <dgm:cxn modelId="{6F54D10F-8693-4B5D-BC54-C3DCC122460B}" type="presOf" srcId="{17B8DBB0-7FC1-4D86-B3FC-F6AE116249FA}" destId="{69042045-28A8-4B0B-A61A-8ADB7230F02F}" srcOrd="0" destOrd="0" presId="urn:microsoft.com/office/officeart/2005/8/layout/chevron1"/>
    <dgm:cxn modelId="{19368F16-03FD-40CD-BE88-461830BCCBFB}" type="presOf" srcId="{14C3BDCC-037E-41C1-91E1-BB818136EB6B}" destId="{45375A7A-58C7-45AE-8CD3-2DC465CF11B2}" srcOrd="0" destOrd="0" presId="urn:microsoft.com/office/officeart/2005/8/layout/chevron1"/>
    <dgm:cxn modelId="{B674076D-0A89-48A4-8E86-869BE577C8C4}" srcId="{BCFD9ECA-E5FE-46C2-B3CC-24DF6333D790}" destId="{17B8DBB0-7FC1-4D86-B3FC-F6AE116249FA}" srcOrd="0" destOrd="0" parTransId="{E32859B7-E88F-4F57-A450-B652E66947C0}" sibTransId="{2579025B-FCC1-495C-AB22-7F3BBADCADDD}"/>
    <dgm:cxn modelId="{2360EEC4-1410-4CC1-B913-5899EBE42AAF}" srcId="{BCFD9ECA-E5FE-46C2-B3CC-24DF6333D790}" destId="{9D9316A8-76AF-4648-9BAF-E50A25B08E5E}" srcOrd="1" destOrd="0" parTransId="{96536F05-C892-4D41-9F1C-DDB5ACAD2904}" sibTransId="{B66EC7BD-2848-49F7-B848-5498371FACC0}"/>
    <dgm:cxn modelId="{0A861ADF-42B5-42D0-A6F7-E4B05A0DDA7E}" srcId="{BCFD9ECA-E5FE-46C2-B3CC-24DF6333D790}" destId="{14C3BDCC-037E-41C1-91E1-BB818136EB6B}" srcOrd="2" destOrd="0" parTransId="{BF256E19-F15E-48E8-BEC8-55C1429A10ED}" sibTransId="{87759866-B4CD-4CE5-BAEF-870F9B532CC7}"/>
    <dgm:cxn modelId="{93192FE3-4639-46C3-A4DE-09FFC27D4AF4}" type="presOf" srcId="{5F82223C-4689-462E-BE2F-3E534FD788BA}" destId="{57F2385B-EFD8-4015-BCD5-41AC89E70D83}" srcOrd="0" destOrd="0" presId="urn:microsoft.com/office/officeart/2005/8/layout/chevron1"/>
    <dgm:cxn modelId="{1AC602F0-38F1-48EA-BA8F-E1601F877CB9}" type="presOf" srcId="{9D9316A8-76AF-4648-9BAF-E50A25B08E5E}" destId="{C64608A0-4975-48E4-B416-F8CC25636540}" srcOrd="0" destOrd="0" presId="urn:microsoft.com/office/officeart/2005/8/layout/chevron1"/>
    <dgm:cxn modelId="{CB5864F3-F67B-4368-AB6B-1D1D9ECC332E}" type="presOf" srcId="{BCFD9ECA-E5FE-46C2-B3CC-24DF6333D790}" destId="{05E8733A-245A-48A9-8B46-FA8918668569}" srcOrd="0" destOrd="0" presId="urn:microsoft.com/office/officeart/2005/8/layout/chevron1"/>
    <dgm:cxn modelId="{02DF8F07-890F-44AD-B855-97F2E7C1A3D7}" type="presParOf" srcId="{05E8733A-245A-48A9-8B46-FA8918668569}" destId="{69042045-28A8-4B0B-A61A-8ADB7230F02F}" srcOrd="0" destOrd="0" presId="urn:microsoft.com/office/officeart/2005/8/layout/chevron1"/>
    <dgm:cxn modelId="{EDE45890-DCA7-47D6-92A4-089269A02228}" type="presParOf" srcId="{05E8733A-245A-48A9-8B46-FA8918668569}" destId="{A69F0F9E-12B1-4910-8DE6-B25BD34EF4A5}" srcOrd="1" destOrd="0" presId="urn:microsoft.com/office/officeart/2005/8/layout/chevron1"/>
    <dgm:cxn modelId="{70A5F80E-E140-486C-9BC2-A3A5A64C527B}" type="presParOf" srcId="{05E8733A-245A-48A9-8B46-FA8918668569}" destId="{C64608A0-4975-48E4-B416-F8CC25636540}" srcOrd="2" destOrd="0" presId="urn:microsoft.com/office/officeart/2005/8/layout/chevron1"/>
    <dgm:cxn modelId="{3A1D00BE-4E3C-46C3-89E6-2A8E5AA4E44B}" type="presParOf" srcId="{05E8733A-245A-48A9-8B46-FA8918668569}" destId="{1993D901-2F14-4EBB-85B6-AAB9915FDE5E}" srcOrd="3" destOrd="0" presId="urn:microsoft.com/office/officeart/2005/8/layout/chevron1"/>
    <dgm:cxn modelId="{7E0D1E57-438C-4931-BD20-922DD09B4C2F}" type="presParOf" srcId="{05E8733A-245A-48A9-8B46-FA8918668569}" destId="{45375A7A-58C7-45AE-8CD3-2DC465CF11B2}" srcOrd="4" destOrd="0" presId="urn:microsoft.com/office/officeart/2005/8/layout/chevron1"/>
    <dgm:cxn modelId="{D243C535-EFAB-4D8C-94DD-2C8EF5088367}" type="presParOf" srcId="{05E8733A-245A-48A9-8B46-FA8918668569}" destId="{425C5646-99AA-4426-83BF-65142BD72F61}" srcOrd="5" destOrd="0" presId="urn:microsoft.com/office/officeart/2005/8/layout/chevron1"/>
    <dgm:cxn modelId="{3CABF1A0-26DC-4849-B91B-FF86A72F581D}" type="presParOf" srcId="{05E8733A-245A-48A9-8B46-FA8918668569}" destId="{57F2385B-EFD8-4015-BCD5-41AC89E70D8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42045-28A8-4B0B-A61A-8ADB7230F02F}">
      <dsp:nvSpPr>
        <dsp:cNvPr id="0" name=""/>
        <dsp:cNvSpPr/>
      </dsp:nvSpPr>
      <dsp:spPr>
        <a:xfrm>
          <a:off x="4802" y="1093771"/>
          <a:ext cx="2795694" cy="1118277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Maalaamista</a:t>
          </a:r>
          <a:endParaRPr lang="en-US" sz="2000" kern="1200"/>
        </a:p>
      </dsp:txBody>
      <dsp:txXfrm>
        <a:off x="563941" y="1093771"/>
        <a:ext cx="1677417" cy="1118277"/>
      </dsp:txXfrm>
    </dsp:sp>
    <dsp:sp modelId="{C64608A0-4975-48E4-B416-F8CC25636540}">
      <dsp:nvSpPr>
        <dsp:cNvPr id="0" name=""/>
        <dsp:cNvSpPr/>
      </dsp:nvSpPr>
      <dsp:spPr>
        <a:xfrm>
          <a:off x="2520927" y="1093771"/>
          <a:ext cx="2795694" cy="1118277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Piirtämistä</a:t>
          </a:r>
          <a:endParaRPr lang="en-US" sz="2000" kern="1200"/>
        </a:p>
      </dsp:txBody>
      <dsp:txXfrm>
        <a:off x="3080066" y="1093771"/>
        <a:ext cx="1677417" cy="1118277"/>
      </dsp:txXfrm>
    </dsp:sp>
    <dsp:sp modelId="{45375A7A-58C7-45AE-8CD3-2DC465CF11B2}">
      <dsp:nvSpPr>
        <dsp:cNvPr id="0" name=""/>
        <dsp:cNvSpPr/>
      </dsp:nvSpPr>
      <dsp:spPr>
        <a:xfrm>
          <a:off x="5037052" y="1093771"/>
          <a:ext cx="2795694" cy="1118277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Kuvanveistoa</a:t>
          </a:r>
          <a:endParaRPr lang="en-US" sz="2000" kern="1200"/>
        </a:p>
      </dsp:txBody>
      <dsp:txXfrm>
        <a:off x="5596191" y="1093771"/>
        <a:ext cx="1677417" cy="1118277"/>
      </dsp:txXfrm>
    </dsp:sp>
    <dsp:sp modelId="{57F2385B-EFD8-4015-BCD5-41AC89E70D83}">
      <dsp:nvSpPr>
        <dsp:cNvPr id="0" name=""/>
        <dsp:cNvSpPr/>
      </dsp:nvSpPr>
      <dsp:spPr>
        <a:xfrm>
          <a:off x="7553177" y="1093771"/>
          <a:ext cx="2795694" cy="1118277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Valokuvausta</a:t>
          </a:r>
          <a:endParaRPr lang="en-US" sz="2000" kern="1200" dirty="0"/>
        </a:p>
      </dsp:txBody>
      <dsp:txXfrm>
        <a:off x="8112316" y="1093771"/>
        <a:ext cx="1677417" cy="1118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821D-0B76-4149-B2C4-B3EBC46E8ABE}" type="datetimeFigureOut">
              <a:rPr lang="fi-FI" smtClean="0"/>
              <a:t>4.10.2018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3564-3EFE-4FBB-BDA4-FFAB0DA359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2525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821D-0B76-4149-B2C4-B3EBC46E8ABE}" type="datetimeFigureOut">
              <a:rPr lang="fi-FI" smtClean="0"/>
              <a:t>4.10.2018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3564-3EFE-4FBB-BDA4-FFAB0DA359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528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821D-0B76-4149-B2C4-B3EBC46E8ABE}" type="datetimeFigureOut">
              <a:rPr lang="fi-FI" smtClean="0"/>
              <a:t>4.10.2018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3564-3EFE-4FBB-BDA4-FFAB0DA359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8873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821D-0B76-4149-B2C4-B3EBC46E8ABE}" type="datetimeFigureOut">
              <a:rPr lang="fi-FI" smtClean="0"/>
              <a:t>4.10.2018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3564-3EFE-4FBB-BDA4-FFAB0DA35972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8556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821D-0B76-4149-B2C4-B3EBC46E8ABE}" type="datetimeFigureOut">
              <a:rPr lang="fi-FI" smtClean="0"/>
              <a:t>4.10.2018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3564-3EFE-4FBB-BDA4-FFAB0DA359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6387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821D-0B76-4149-B2C4-B3EBC46E8ABE}" type="datetimeFigureOut">
              <a:rPr lang="fi-FI" smtClean="0"/>
              <a:t>4.10.2018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3564-3EFE-4FBB-BDA4-FFAB0DA359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0753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821D-0B76-4149-B2C4-B3EBC46E8ABE}" type="datetimeFigureOut">
              <a:rPr lang="fi-FI" smtClean="0"/>
              <a:t>4.10.2018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3564-3EFE-4FBB-BDA4-FFAB0DA359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726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821D-0B76-4149-B2C4-B3EBC46E8ABE}" type="datetimeFigureOut">
              <a:rPr lang="fi-FI" smtClean="0"/>
              <a:t>4.10.2018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3564-3EFE-4FBB-BDA4-FFAB0DA359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2794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821D-0B76-4149-B2C4-B3EBC46E8ABE}" type="datetimeFigureOut">
              <a:rPr lang="fi-FI" smtClean="0"/>
              <a:t>4.10.2018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3564-3EFE-4FBB-BDA4-FFAB0DA359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234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821D-0B76-4149-B2C4-B3EBC46E8ABE}" type="datetimeFigureOut">
              <a:rPr lang="fi-FI" smtClean="0"/>
              <a:t>4.10.2018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3564-3EFE-4FBB-BDA4-FFAB0DA359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3764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821D-0B76-4149-B2C4-B3EBC46E8ABE}" type="datetimeFigureOut">
              <a:rPr lang="fi-FI" smtClean="0"/>
              <a:t>4.10.2018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3564-3EFE-4FBB-BDA4-FFAB0DA359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604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821D-0B76-4149-B2C4-B3EBC46E8ABE}" type="datetimeFigureOut">
              <a:rPr lang="fi-FI" smtClean="0"/>
              <a:t>4.10.2018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3564-3EFE-4FBB-BDA4-FFAB0DA359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951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821D-0B76-4149-B2C4-B3EBC46E8ABE}" type="datetimeFigureOut">
              <a:rPr lang="fi-FI" smtClean="0"/>
              <a:t>4.10.2018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3564-3EFE-4FBB-BDA4-FFAB0DA359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39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821D-0B76-4149-B2C4-B3EBC46E8ABE}" type="datetimeFigureOut">
              <a:rPr lang="fi-FI" smtClean="0"/>
              <a:t>4.10.2018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3564-3EFE-4FBB-BDA4-FFAB0DA359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185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821D-0B76-4149-B2C4-B3EBC46E8ABE}" type="datetimeFigureOut">
              <a:rPr lang="fi-FI" smtClean="0"/>
              <a:t>4.10.2018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3564-3EFE-4FBB-BDA4-FFAB0DA359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660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821D-0B76-4149-B2C4-B3EBC46E8ABE}" type="datetimeFigureOut">
              <a:rPr lang="fi-FI" smtClean="0"/>
              <a:t>4.10.2018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3564-3EFE-4FBB-BDA4-FFAB0DA359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576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821D-0B76-4149-B2C4-B3EBC46E8ABE}" type="datetimeFigureOut">
              <a:rPr lang="fi-FI" smtClean="0"/>
              <a:t>4.10.2018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3564-3EFE-4FBB-BDA4-FFAB0DA359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06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4821D-0B76-4149-B2C4-B3EBC46E8ABE}" type="datetimeFigureOut">
              <a:rPr lang="fi-FI" smtClean="0"/>
              <a:t>4.10.2018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93564-3EFE-4FBB-BDA4-FFAB0DA359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0440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FD72F3D-A33D-4086-8D07-72103EEAB9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366" b="21401"/>
          <a:stretch/>
        </p:blipFill>
        <p:spPr>
          <a:xfrm>
            <a:off x="20" y="-270343"/>
            <a:ext cx="12191980" cy="6855970"/>
          </a:xfrm>
          <a:prstGeom prst="rect">
            <a:avLst/>
          </a:prstGeom>
        </p:spPr>
      </p:pic>
      <p:sp>
        <p:nvSpPr>
          <p:cNvPr id="21" name="Rectangle 17">
            <a:extLst>
              <a:ext uri="{FF2B5EF4-FFF2-40B4-BE49-F238E27FC236}">
                <a16:creationId xmlns:a16="http://schemas.microsoft.com/office/drawing/2014/main" id="{BD1CAB03-F6A4-4736-85F6-261056424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2321B3-5D47-422E-8DD6-192DA485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505A863-0084-41A1-B7BD-B61871D1D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>
            <a:normAutofit/>
          </a:bodyPr>
          <a:lstStyle/>
          <a:p>
            <a:r>
              <a:rPr lang="fi-FI" dirty="0"/>
              <a:t>Kuvataidetta</a:t>
            </a:r>
            <a:br>
              <a:rPr lang="fi-FI" dirty="0"/>
            </a:br>
            <a:r>
              <a:rPr lang="fi-FI" dirty="0"/>
              <a:t>lähiseuduilta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6F8439D-4ED2-4F98-88E3-F49506D81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>
            <a:norm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2952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D78FD8-2E4D-46D6-9687-03B7B336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fi-FI" dirty="0"/>
              <a:t>Kuvataide voi olla esimerkiksi…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A2AC96-1E47-421C-A03F-F98E354EB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5500"/>
            <a:ext cx="12192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5FA6F21B-5B41-44AC-9B49-C8F4B09C5F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080"/>
              </p:ext>
            </p:extLst>
          </p:nvPr>
        </p:nvGraphicFramePr>
        <p:xfrm>
          <a:off x="914400" y="2417233"/>
          <a:ext cx="10353675" cy="3305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517473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D6D80D-12C5-4902-8D85-9849E49C2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 aiheet voivat vaihdella laidasta laitaan…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681B48F-0E2D-48A5-BAFA-ECECCBA07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0" y="1813867"/>
            <a:ext cx="3981545" cy="298615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CFB99ED-B9C4-4539-AE65-E98E623B7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5134">
            <a:off x="4186928" y="3001284"/>
            <a:ext cx="3807494" cy="285562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F4B0A28F-5970-4BBF-B0BB-36DFB86AF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892">
            <a:off x="8105168" y="1792491"/>
            <a:ext cx="3405487" cy="363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5470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30BD13-A859-4D6D-B7E2-AC9FDF312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Voit tutustua paikallisiin taiteilijoihin ja heidän teoksiinsa…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AABB39F-2996-4DD4-9315-06150B61E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2980">
            <a:off x="8482304" y="2754865"/>
            <a:ext cx="2666222" cy="266622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ACFD03F-B78E-406C-BF77-5C628B443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0727">
            <a:off x="368031" y="2446287"/>
            <a:ext cx="3810000" cy="26162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6EC998C-9A9F-4D89-8713-EB988C1177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852" y="2107029"/>
            <a:ext cx="2999767" cy="434176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892BA00B-5778-4487-95E2-EFBBFDC9C288}"/>
              </a:ext>
            </a:extLst>
          </p:cNvPr>
          <p:cNvSpPr/>
          <p:nvPr/>
        </p:nvSpPr>
        <p:spPr>
          <a:xfrm rot="20864442">
            <a:off x="1631391" y="4975732"/>
            <a:ext cx="25788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Nina Laitonen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EE29E242-053A-4C42-9708-9784490B94F8}"/>
              </a:ext>
            </a:extLst>
          </p:cNvPr>
          <p:cNvSpPr/>
          <p:nvPr/>
        </p:nvSpPr>
        <p:spPr>
          <a:xfrm>
            <a:off x="4469344" y="6326356"/>
            <a:ext cx="429221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Jenni </a:t>
            </a:r>
            <a:r>
              <a:rPr lang="fi-FI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Kalsoila</a:t>
            </a:r>
            <a:endParaRPr lang="fi-FI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82053754-F3F3-49AB-9FA5-F859B128E9E4}"/>
              </a:ext>
            </a:extLst>
          </p:cNvPr>
          <p:cNvSpPr/>
          <p:nvPr/>
        </p:nvSpPr>
        <p:spPr>
          <a:xfrm rot="928707">
            <a:off x="8230978" y="5587200"/>
            <a:ext cx="19925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Sanna Kohone</a:t>
            </a:r>
            <a:r>
              <a:rPr lang="fi-FI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23955872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99ABA74-2861-46EE-9FB8-5280F7E090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6" b="21401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D1CAB03-F6A4-4736-85F6-261056424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2321B3-5D47-422E-8DD6-192DA485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B935B4A-AD3F-4658-A42A-9C27BEFD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269" y="1122363"/>
            <a:ext cx="90014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Tai luoda taidetta ihan itse!</a:t>
            </a:r>
          </a:p>
        </p:txBody>
      </p:sp>
    </p:spTree>
    <p:extLst>
      <p:ext uri="{BB962C8B-B14F-4D97-AF65-F5344CB8AC3E}">
        <p14:creationId xmlns:p14="http://schemas.microsoft.com/office/powerpoint/2010/main" val="2109508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37</Words>
  <Application>Microsoft Office PowerPoint</Application>
  <PresentationFormat>Laajakuva</PresentationFormat>
  <Paragraphs>12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Arial</vt:lpstr>
      <vt:lpstr>Bookman Old Style</vt:lpstr>
      <vt:lpstr>Calibri</vt:lpstr>
      <vt:lpstr>Rockwell</vt:lpstr>
      <vt:lpstr>Damask</vt:lpstr>
      <vt:lpstr>Kuvataidetta lähiseuduilta</vt:lpstr>
      <vt:lpstr>Kuvataide voi olla esimerkiksi…</vt:lpstr>
      <vt:lpstr>Ja aiheet voivat vaihdella laidasta laitaan…</vt:lpstr>
      <vt:lpstr>Voit tutustua paikallisiin taiteilijoihin ja heidän teoksiinsa…</vt:lpstr>
      <vt:lpstr>Tai luoda taidetta ihan itse!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Kuvataidetta lähiseuduilta</dc:title>
  <dc:creator>Mirva Tiensuu</dc:creator>
  <cp:lastModifiedBy>Mirva Tiensuu</cp:lastModifiedBy>
  <cp:revision>1</cp:revision>
  <dcterms:created xsi:type="dcterms:W3CDTF">2018-10-04T10:08:45Z</dcterms:created>
  <dcterms:modified xsi:type="dcterms:W3CDTF">2018-10-04T10:19:47Z</dcterms:modified>
</cp:coreProperties>
</file>