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AD85A-20F4-4E4C-A7FD-65A9D3556790}" v="441" dt="2018-10-08T16:36:50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 Lampela" userId="3a6231cf-a881-43b4-8a73-0b476cb79baa" providerId="ADAL" clId="{1B8AD85A-20F4-4E4C-A7FD-65A9D3556790}"/>
    <pc:docChg chg="undo custSel mod addSld modSld modMainMaster">
      <pc:chgData name="Mari Lampela" userId="3a6231cf-a881-43b4-8a73-0b476cb79baa" providerId="ADAL" clId="{1B8AD85A-20F4-4E4C-A7FD-65A9D3556790}" dt="2018-10-08T16:36:50.454" v="438"/>
      <pc:docMkLst>
        <pc:docMk/>
      </pc:docMkLst>
      <pc:sldChg chg="addSp delSp modSp mod modTransition setBg modAnim delDesignElem">
        <pc:chgData name="Mari Lampela" userId="3a6231cf-a881-43b4-8a73-0b476cb79baa" providerId="ADAL" clId="{1B8AD85A-20F4-4E4C-A7FD-65A9D3556790}" dt="2018-10-08T16:36:50.454" v="438"/>
        <pc:sldMkLst>
          <pc:docMk/>
          <pc:sldMk cId="2464575228" sldId="256"/>
        </pc:sldMkLst>
        <pc:spChg chg="mod">
          <ac:chgData name="Mari Lampela" userId="3a6231cf-a881-43b4-8a73-0b476cb79baa" providerId="ADAL" clId="{1B8AD85A-20F4-4E4C-A7FD-65A9D3556790}" dt="2018-10-08T16:35:49.680" v="435" actId="688"/>
          <ac:spMkLst>
            <pc:docMk/>
            <pc:sldMk cId="2464575228" sldId="256"/>
            <ac:spMk id="2" creationId="{C563AA14-9BCE-4B57-A57B-279E458CD73D}"/>
          </ac:spMkLst>
        </pc:spChg>
        <pc:spChg chg="mod">
          <ac:chgData name="Mari Lampela" userId="3a6231cf-a881-43b4-8a73-0b476cb79baa" providerId="ADAL" clId="{1B8AD85A-20F4-4E4C-A7FD-65A9D3556790}" dt="2018-10-08T15:41:24.032" v="52" actId="20577"/>
          <ac:spMkLst>
            <pc:docMk/>
            <pc:sldMk cId="2464575228" sldId="256"/>
            <ac:spMk id="3" creationId="{67E01B04-2ABE-4729-9AD4-94948AC49D8C}"/>
          </ac:spMkLst>
        </pc:spChg>
        <pc:spChg chg="add del">
          <ac:chgData name="Mari Lampela" userId="3a6231cf-a881-43b4-8a73-0b476cb79baa" providerId="ADAL" clId="{1B8AD85A-20F4-4E4C-A7FD-65A9D3556790}" dt="2018-10-08T15:48:30.645" v="216"/>
          <ac:spMkLst>
            <pc:docMk/>
            <pc:sldMk cId="2464575228" sldId="256"/>
            <ac:spMk id="8" creationId="{9E382A3D-2F90-475C-8DF2-F666FEA3425B}"/>
          </ac:spMkLst>
        </pc:spChg>
        <pc:spChg chg="add del">
          <ac:chgData name="Mari Lampela" userId="3a6231cf-a881-43b4-8a73-0b476cb79baa" providerId="ADAL" clId="{1B8AD85A-20F4-4E4C-A7FD-65A9D3556790}" dt="2018-10-08T15:48:30.645" v="216"/>
          <ac:spMkLst>
            <pc:docMk/>
            <pc:sldMk cId="2464575228" sldId="256"/>
            <ac:spMk id="10" creationId="{EBA691CE-5252-44DA-9C19-EEFC509993E6}"/>
          </ac:spMkLst>
        </pc:spChg>
        <pc:spChg chg="add del">
          <ac:chgData name="Mari Lampela" userId="3a6231cf-a881-43b4-8a73-0b476cb79baa" providerId="ADAL" clId="{1B8AD85A-20F4-4E4C-A7FD-65A9D3556790}" dt="2018-10-08T15:48:30.645" v="216"/>
          <ac:spMkLst>
            <pc:docMk/>
            <pc:sldMk cId="2464575228" sldId="256"/>
            <ac:spMk id="12" creationId="{418D3601-C876-47C6-B15A-B1257AAA8DBB}"/>
          </ac:spMkLst>
        </pc:spChg>
      </pc:sldChg>
      <pc:sldChg chg="addSp modSp add mod setBg modAnim">
        <pc:chgData name="Mari Lampela" userId="3a6231cf-a881-43b4-8a73-0b476cb79baa" providerId="ADAL" clId="{1B8AD85A-20F4-4E4C-A7FD-65A9D3556790}" dt="2018-10-08T16:23:05.781" v="412"/>
        <pc:sldMkLst>
          <pc:docMk/>
          <pc:sldMk cId="2754297599" sldId="257"/>
        </pc:sldMkLst>
        <pc:spChg chg="mod">
          <ac:chgData name="Mari Lampela" userId="3a6231cf-a881-43b4-8a73-0b476cb79baa" providerId="ADAL" clId="{1B8AD85A-20F4-4E4C-A7FD-65A9D3556790}" dt="2018-10-08T16:00:31.882" v="310" actId="20577"/>
          <ac:spMkLst>
            <pc:docMk/>
            <pc:sldMk cId="2754297599" sldId="257"/>
            <ac:spMk id="2" creationId="{BECAA570-3672-471C-ABD1-4E31166E5A40}"/>
          </ac:spMkLst>
        </pc:spChg>
        <pc:spChg chg="mod">
          <ac:chgData name="Mari Lampela" userId="3a6231cf-a881-43b4-8a73-0b476cb79baa" providerId="ADAL" clId="{1B8AD85A-20F4-4E4C-A7FD-65A9D3556790}" dt="2018-10-08T16:00:39.398" v="313" actId="20577"/>
          <ac:spMkLst>
            <pc:docMk/>
            <pc:sldMk cId="2754297599" sldId="257"/>
            <ac:spMk id="3" creationId="{335A6D1C-C3C2-431A-B14A-384C959A1685}"/>
          </ac:spMkLst>
        </pc:spChg>
        <pc:spChg chg="add">
          <ac:chgData name="Mari Lampela" userId="3a6231cf-a881-43b4-8a73-0b476cb79baa" providerId="ADAL" clId="{1B8AD85A-20F4-4E4C-A7FD-65A9D3556790}" dt="2018-10-08T15:48:53.520" v="220" actId="26606"/>
          <ac:spMkLst>
            <pc:docMk/>
            <pc:sldMk cId="2754297599" sldId="257"/>
            <ac:spMk id="8" creationId="{74171A0C-99A8-498E-9F1F-86C734DB8FD8}"/>
          </ac:spMkLst>
        </pc:spChg>
        <pc:spChg chg="add">
          <ac:chgData name="Mari Lampela" userId="3a6231cf-a881-43b4-8a73-0b476cb79baa" providerId="ADAL" clId="{1B8AD85A-20F4-4E4C-A7FD-65A9D3556790}" dt="2018-10-08T15:48:53.520" v="220" actId="26606"/>
          <ac:spMkLst>
            <pc:docMk/>
            <pc:sldMk cId="2754297599" sldId="257"/>
            <ac:spMk id="10" creationId="{270BDA80-627C-422A-AFFD-B7F1DC0F7734}"/>
          </ac:spMkLst>
        </pc:spChg>
      </pc:sldChg>
      <pc:sldChg chg="addSp delSp modSp add mod setBg">
        <pc:chgData name="Mari Lampela" userId="3a6231cf-a881-43b4-8a73-0b476cb79baa" providerId="ADAL" clId="{1B8AD85A-20F4-4E4C-A7FD-65A9D3556790}" dt="2018-10-08T16:09:44.849" v="378"/>
        <pc:sldMkLst>
          <pc:docMk/>
          <pc:sldMk cId="2376284199" sldId="258"/>
        </pc:sldMkLst>
        <pc:spChg chg="mod ord">
          <ac:chgData name="Mari Lampela" userId="3a6231cf-a881-43b4-8a73-0b476cb79baa" providerId="ADAL" clId="{1B8AD85A-20F4-4E4C-A7FD-65A9D3556790}" dt="2018-10-08T15:59:01.311" v="303" actId="1076"/>
          <ac:spMkLst>
            <pc:docMk/>
            <pc:sldMk cId="2376284199" sldId="258"/>
            <ac:spMk id="2" creationId="{AEF5F711-54F9-42E1-A378-BC37F08FA6CA}"/>
          </ac:spMkLst>
        </pc:spChg>
        <pc:spChg chg="del">
          <ac:chgData name="Mari Lampela" userId="3a6231cf-a881-43b4-8a73-0b476cb79baa" providerId="ADAL" clId="{1B8AD85A-20F4-4E4C-A7FD-65A9D3556790}" dt="2018-10-08T15:49:36.510" v="222" actId="26606"/>
          <ac:spMkLst>
            <pc:docMk/>
            <pc:sldMk cId="2376284199" sldId="258"/>
            <ac:spMk id="3" creationId="{0487D33C-803E-41D9-9F22-32AEC26BAF50}"/>
          </ac:spMkLst>
        </pc:spChg>
        <pc:spChg chg="add del mod">
          <ac:chgData name="Mari Lampela" userId="3a6231cf-a881-43b4-8a73-0b476cb79baa" providerId="ADAL" clId="{1B8AD85A-20F4-4E4C-A7FD-65A9D3556790}" dt="2018-10-08T15:58:43.620" v="301" actId="478"/>
          <ac:spMkLst>
            <pc:docMk/>
            <pc:sldMk cId="2376284199" sldId="258"/>
            <ac:spMk id="6" creationId="{7C9EC5D9-0B46-445D-A350-BF29DAAB67AE}"/>
          </ac:spMkLst>
        </pc:spChg>
        <pc:spChg chg="add del">
          <ac:chgData name="Mari Lampela" userId="3a6231cf-a881-43b4-8a73-0b476cb79baa" providerId="ADAL" clId="{1B8AD85A-20F4-4E4C-A7FD-65A9D3556790}" dt="2018-10-08T15:58:50.886" v="302" actId="26606"/>
          <ac:spMkLst>
            <pc:docMk/>
            <pc:sldMk cId="2376284199" sldId="258"/>
            <ac:spMk id="12" creationId="{4FA533C5-33E3-4611-AF9F-72811D8B26A6}"/>
          </ac:spMkLst>
        </pc:spChg>
        <pc:spChg chg="add del">
          <ac:chgData name="Mari Lampela" userId="3a6231cf-a881-43b4-8a73-0b476cb79baa" providerId="ADAL" clId="{1B8AD85A-20F4-4E4C-A7FD-65A9D3556790}" dt="2018-10-08T15:58:50.886" v="302" actId="26606"/>
          <ac:spMkLst>
            <pc:docMk/>
            <pc:sldMk cId="2376284199" sldId="258"/>
            <ac:spMk id="18" creationId="{87F0FDC4-AD8C-47D9-9131-623C98ADB0AE}"/>
          </ac:spMkLst>
        </pc:spChg>
        <pc:spChg chg="add del">
          <ac:chgData name="Mari Lampela" userId="3a6231cf-a881-43b4-8a73-0b476cb79baa" providerId="ADAL" clId="{1B8AD85A-20F4-4E4C-A7FD-65A9D3556790}" dt="2018-10-08T15:58:50.886" v="302" actId="26606"/>
          <ac:spMkLst>
            <pc:docMk/>
            <pc:sldMk cId="2376284199" sldId="258"/>
            <ac:spMk id="20" creationId="{DDCA251B-4F28-43A9-A5FD-47101E24C81F}"/>
          </ac:spMkLst>
        </pc:spChg>
        <pc:spChg chg="add del">
          <ac:chgData name="Mari Lampela" userId="3a6231cf-a881-43b4-8a73-0b476cb79baa" providerId="ADAL" clId="{1B8AD85A-20F4-4E4C-A7FD-65A9D3556790}" dt="2018-10-08T15:58:50.886" v="302" actId="26606"/>
          <ac:spMkLst>
            <pc:docMk/>
            <pc:sldMk cId="2376284199" sldId="258"/>
            <ac:spMk id="22" creationId="{27B3E067-68A1-4E6F-8B2A-DF0DC2803F92}"/>
          </ac:spMkLst>
        </pc:spChg>
        <pc:spChg chg="add del">
          <ac:chgData name="Mari Lampela" userId="3a6231cf-a881-43b4-8a73-0b476cb79baa" providerId="ADAL" clId="{1B8AD85A-20F4-4E4C-A7FD-65A9D3556790}" dt="2018-10-08T15:58:50.886" v="302" actId="26606"/>
          <ac:spMkLst>
            <pc:docMk/>
            <pc:sldMk cId="2376284199" sldId="258"/>
            <ac:spMk id="24" creationId="{148F0EEF-7B63-4EC4-96D4-6AFBF46B1A58}"/>
          </ac:spMkLst>
        </pc:spChg>
        <pc:spChg chg="add del">
          <ac:chgData name="Mari Lampela" userId="3a6231cf-a881-43b4-8a73-0b476cb79baa" providerId="ADAL" clId="{1B8AD85A-20F4-4E4C-A7FD-65A9D3556790}" dt="2018-10-08T15:58:50.886" v="302" actId="26606"/>
          <ac:spMkLst>
            <pc:docMk/>
            <pc:sldMk cId="2376284199" sldId="258"/>
            <ac:spMk id="26" creationId="{4FB5E673-6D85-4457-A048-FD09048DCECA}"/>
          </ac:spMkLst>
        </pc:spChg>
        <pc:spChg chg="add">
          <ac:chgData name="Mari Lampela" userId="3a6231cf-a881-43b4-8a73-0b476cb79baa" providerId="ADAL" clId="{1B8AD85A-20F4-4E4C-A7FD-65A9D3556790}" dt="2018-10-08T15:58:50.886" v="302" actId="26606"/>
          <ac:spMkLst>
            <pc:docMk/>
            <pc:sldMk cId="2376284199" sldId="258"/>
            <ac:spMk id="35" creationId="{989BE678-777B-482A-A616-FEDC47B162E5}"/>
          </ac:spMkLst>
        </pc:spChg>
        <pc:spChg chg="add">
          <ac:chgData name="Mari Lampela" userId="3a6231cf-a881-43b4-8a73-0b476cb79baa" providerId="ADAL" clId="{1B8AD85A-20F4-4E4C-A7FD-65A9D3556790}" dt="2018-10-08T15:58:50.886" v="302" actId="26606"/>
          <ac:spMkLst>
            <pc:docMk/>
            <pc:sldMk cId="2376284199" sldId="258"/>
            <ac:spMk id="41" creationId="{D28BE0C3-2102-4820-B88B-A448B1840D14}"/>
          </ac:spMkLst>
        </pc:spChg>
        <pc:spChg chg="add">
          <ac:chgData name="Mari Lampela" userId="3a6231cf-a881-43b4-8a73-0b476cb79baa" providerId="ADAL" clId="{1B8AD85A-20F4-4E4C-A7FD-65A9D3556790}" dt="2018-10-08T15:58:50.886" v="302" actId="26606"/>
          <ac:spMkLst>
            <pc:docMk/>
            <pc:sldMk cId="2376284199" sldId="258"/>
            <ac:spMk id="43" creationId="{A4322390-8B58-46BE-88EB-D9FD30C08743}"/>
          </ac:spMkLst>
        </pc:spChg>
        <pc:spChg chg="add">
          <ac:chgData name="Mari Lampela" userId="3a6231cf-a881-43b4-8a73-0b476cb79baa" providerId="ADAL" clId="{1B8AD85A-20F4-4E4C-A7FD-65A9D3556790}" dt="2018-10-08T15:58:50.886" v="302" actId="26606"/>
          <ac:spMkLst>
            <pc:docMk/>
            <pc:sldMk cId="2376284199" sldId="258"/>
            <ac:spMk id="45" creationId="{C885E190-58DD-42DD-A4A8-401E15C92A52}"/>
          </ac:spMkLst>
        </pc:spChg>
        <pc:picChg chg="add mod">
          <ac:chgData name="Mari Lampela" userId="3a6231cf-a881-43b4-8a73-0b476cb79baa" providerId="ADAL" clId="{1B8AD85A-20F4-4E4C-A7FD-65A9D3556790}" dt="2018-10-08T15:58:50.886" v="302" actId="26606"/>
          <ac:picMkLst>
            <pc:docMk/>
            <pc:sldMk cId="2376284199" sldId="258"/>
            <ac:picMk id="5" creationId="{6DB6180E-7669-472F-A23D-7FFEA1E3D130}"/>
          </ac:picMkLst>
        </pc:picChg>
        <pc:picChg chg="add del">
          <ac:chgData name="Mari Lampela" userId="3a6231cf-a881-43b4-8a73-0b476cb79baa" providerId="ADAL" clId="{1B8AD85A-20F4-4E4C-A7FD-65A9D3556790}" dt="2018-10-08T15:58:50.886" v="302" actId="26606"/>
          <ac:picMkLst>
            <pc:docMk/>
            <pc:sldMk cId="2376284199" sldId="258"/>
            <ac:picMk id="8" creationId="{91B28F63-CF00-448F-B141-FE33C33B1891}"/>
          </ac:picMkLst>
        </pc:picChg>
        <pc:picChg chg="add del">
          <ac:chgData name="Mari Lampela" userId="3a6231cf-a881-43b4-8a73-0b476cb79baa" providerId="ADAL" clId="{1B8AD85A-20F4-4E4C-A7FD-65A9D3556790}" dt="2018-10-08T15:58:50.886" v="302" actId="26606"/>
          <ac:picMkLst>
            <pc:docMk/>
            <pc:sldMk cId="2376284199" sldId="258"/>
            <ac:picMk id="10" creationId="{2AE609E2-8522-44E4-9077-980E5BCF3E14}"/>
          </ac:picMkLst>
        </pc:picChg>
        <pc:picChg chg="add del">
          <ac:chgData name="Mari Lampela" userId="3a6231cf-a881-43b4-8a73-0b476cb79baa" providerId="ADAL" clId="{1B8AD85A-20F4-4E4C-A7FD-65A9D3556790}" dt="2018-10-08T15:58:50.886" v="302" actId="26606"/>
          <ac:picMkLst>
            <pc:docMk/>
            <pc:sldMk cId="2376284199" sldId="258"/>
            <ac:picMk id="14" creationId="{8949AD42-25FD-4C3D-9EEE-B7FEC5809988}"/>
          </ac:picMkLst>
        </pc:picChg>
        <pc:picChg chg="add del">
          <ac:chgData name="Mari Lampela" userId="3a6231cf-a881-43b4-8a73-0b476cb79baa" providerId="ADAL" clId="{1B8AD85A-20F4-4E4C-A7FD-65A9D3556790}" dt="2018-10-08T15:58:50.886" v="302" actId="26606"/>
          <ac:picMkLst>
            <pc:docMk/>
            <pc:sldMk cId="2376284199" sldId="258"/>
            <ac:picMk id="16" creationId="{6AC7D913-60B7-4603-881B-831DA5D3A940}"/>
          </ac:picMkLst>
        </pc:picChg>
        <pc:picChg chg="add">
          <ac:chgData name="Mari Lampela" userId="3a6231cf-a881-43b4-8a73-0b476cb79baa" providerId="ADAL" clId="{1B8AD85A-20F4-4E4C-A7FD-65A9D3556790}" dt="2018-10-08T15:58:50.886" v="302" actId="26606"/>
          <ac:picMkLst>
            <pc:docMk/>
            <pc:sldMk cId="2376284199" sldId="258"/>
            <ac:picMk id="31" creationId="{DF19BAF3-7E20-4B9D-B544-BABAEEA1FA75}"/>
          </ac:picMkLst>
        </pc:picChg>
        <pc:picChg chg="add">
          <ac:chgData name="Mari Lampela" userId="3a6231cf-a881-43b4-8a73-0b476cb79baa" providerId="ADAL" clId="{1B8AD85A-20F4-4E4C-A7FD-65A9D3556790}" dt="2018-10-08T15:58:50.886" v="302" actId="26606"/>
          <ac:picMkLst>
            <pc:docMk/>
            <pc:sldMk cId="2376284199" sldId="258"/>
            <ac:picMk id="33" creationId="{950648F4-ABCD-4DF0-8641-76CFB2354721}"/>
          </ac:picMkLst>
        </pc:picChg>
        <pc:picChg chg="add">
          <ac:chgData name="Mari Lampela" userId="3a6231cf-a881-43b4-8a73-0b476cb79baa" providerId="ADAL" clId="{1B8AD85A-20F4-4E4C-A7FD-65A9D3556790}" dt="2018-10-08T15:58:50.886" v="302" actId="26606"/>
          <ac:picMkLst>
            <pc:docMk/>
            <pc:sldMk cId="2376284199" sldId="258"/>
            <ac:picMk id="37" creationId="{CF1EB4BD-9C7E-4AA3-9681-C7EB0DA6250B}"/>
          </ac:picMkLst>
        </pc:picChg>
        <pc:picChg chg="add">
          <ac:chgData name="Mari Lampela" userId="3a6231cf-a881-43b4-8a73-0b476cb79baa" providerId="ADAL" clId="{1B8AD85A-20F4-4E4C-A7FD-65A9D3556790}" dt="2018-10-08T15:58:50.886" v="302" actId="26606"/>
          <ac:picMkLst>
            <pc:docMk/>
            <pc:sldMk cId="2376284199" sldId="258"/>
            <ac:picMk id="39" creationId="{94AAE3AA-3759-4D28-B0EF-575F25A5146C}"/>
          </ac:picMkLst>
        </pc:picChg>
      </pc:sldChg>
      <pc:sldChg chg="addSp delSp modSp add mod setBg">
        <pc:chgData name="Mari Lampela" userId="3a6231cf-a881-43b4-8a73-0b476cb79baa" providerId="ADAL" clId="{1B8AD85A-20F4-4E4C-A7FD-65A9D3556790}" dt="2018-10-08T16:09:44.849" v="378"/>
        <pc:sldMkLst>
          <pc:docMk/>
          <pc:sldMk cId="2164676072" sldId="259"/>
        </pc:sldMkLst>
        <pc:spChg chg="mod">
          <ac:chgData name="Mari Lampela" userId="3a6231cf-a881-43b4-8a73-0b476cb79baa" providerId="ADAL" clId="{1B8AD85A-20F4-4E4C-A7FD-65A9D3556790}" dt="2018-10-08T15:54:36.487" v="294" actId="26606"/>
          <ac:spMkLst>
            <pc:docMk/>
            <pc:sldMk cId="2164676072" sldId="259"/>
            <ac:spMk id="2" creationId="{F95E1AC1-70F8-4279-9974-E71A0BFD31D7}"/>
          </ac:spMkLst>
        </pc:spChg>
        <pc:spChg chg="del mod">
          <ac:chgData name="Mari Lampela" userId="3a6231cf-a881-43b4-8a73-0b476cb79baa" providerId="ADAL" clId="{1B8AD85A-20F4-4E4C-A7FD-65A9D3556790}" dt="2018-10-08T15:53:46.764" v="292" actId="931"/>
          <ac:spMkLst>
            <pc:docMk/>
            <pc:sldMk cId="2164676072" sldId="259"/>
            <ac:spMk id="3" creationId="{AC9A4E94-05AF-4146-B94A-D120F08FA46B}"/>
          </ac:spMkLst>
        </pc:spChg>
        <pc:spChg chg="add del">
          <ac:chgData name="Mari Lampela" userId="3a6231cf-a881-43b4-8a73-0b476cb79baa" providerId="ADAL" clId="{1B8AD85A-20F4-4E4C-A7FD-65A9D3556790}" dt="2018-10-08T15:54:36.487" v="294" actId="26606"/>
          <ac:spMkLst>
            <pc:docMk/>
            <pc:sldMk cId="2164676072" sldId="259"/>
            <ac:spMk id="8" creationId="{74171A0C-99A8-498E-9F1F-86C734DB8FD8}"/>
          </ac:spMkLst>
        </pc:spChg>
        <pc:spChg chg="add del">
          <ac:chgData name="Mari Lampela" userId="3a6231cf-a881-43b4-8a73-0b476cb79baa" providerId="ADAL" clId="{1B8AD85A-20F4-4E4C-A7FD-65A9D3556790}" dt="2018-10-08T15:54:36.487" v="294" actId="26606"/>
          <ac:spMkLst>
            <pc:docMk/>
            <pc:sldMk cId="2164676072" sldId="259"/>
            <ac:spMk id="10" creationId="{270BDA80-627C-422A-AFFD-B7F1DC0F7734}"/>
          </ac:spMkLst>
        </pc:spChg>
        <pc:spChg chg="add">
          <ac:chgData name="Mari Lampela" userId="3a6231cf-a881-43b4-8a73-0b476cb79baa" providerId="ADAL" clId="{1B8AD85A-20F4-4E4C-A7FD-65A9D3556790}" dt="2018-10-08T15:54:36.487" v="294" actId="26606"/>
          <ac:spMkLst>
            <pc:docMk/>
            <pc:sldMk cId="2164676072" sldId="259"/>
            <ac:spMk id="19" creationId="{989BE678-777B-482A-A616-FEDC47B162E5}"/>
          </ac:spMkLst>
        </pc:spChg>
        <pc:spChg chg="add">
          <ac:chgData name="Mari Lampela" userId="3a6231cf-a881-43b4-8a73-0b476cb79baa" providerId="ADAL" clId="{1B8AD85A-20F4-4E4C-A7FD-65A9D3556790}" dt="2018-10-08T15:54:36.487" v="294" actId="26606"/>
          <ac:spMkLst>
            <pc:docMk/>
            <pc:sldMk cId="2164676072" sldId="259"/>
            <ac:spMk id="25" creationId="{D28BE0C3-2102-4820-B88B-A448B1840D14}"/>
          </ac:spMkLst>
        </pc:spChg>
        <pc:picChg chg="add mod">
          <ac:chgData name="Mari Lampela" userId="3a6231cf-a881-43b4-8a73-0b476cb79baa" providerId="ADAL" clId="{1B8AD85A-20F4-4E4C-A7FD-65A9D3556790}" dt="2018-10-08T15:54:36.487" v="294" actId="26606"/>
          <ac:picMkLst>
            <pc:docMk/>
            <pc:sldMk cId="2164676072" sldId="259"/>
            <ac:picMk id="5" creationId="{69F651B1-C2CE-4416-96EA-F3DD5B392B31}"/>
          </ac:picMkLst>
        </pc:picChg>
        <pc:picChg chg="add">
          <ac:chgData name="Mari Lampela" userId="3a6231cf-a881-43b4-8a73-0b476cb79baa" providerId="ADAL" clId="{1B8AD85A-20F4-4E4C-A7FD-65A9D3556790}" dt="2018-10-08T15:54:36.487" v="294" actId="26606"/>
          <ac:picMkLst>
            <pc:docMk/>
            <pc:sldMk cId="2164676072" sldId="259"/>
            <ac:picMk id="15" creationId="{DF19BAF3-7E20-4B9D-B544-BABAEEA1FA75}"/>
          </ac:picMkLst>
        </pc:picChg>
        <pc:picChg chg="add">
          <ac:chgData name="Mari Lampela" userId="3a6231cf-a881-43b4-8a73-0b476cb79baa" providerId="ADAL" clId="{1B8AD85A-20F4-4E4C-A7FD-65A9D3556790}" dt="2018-10-08T15:54:36.487" v="294" actId="26606"/>
          <ac:picMkLst>
            <pc:docMk/>
            <pc:sldMk cId="2164676072" sldId="259"/>
            <ac:picMk id="17" creationId="{950648F4-ABCD-4DF0-8641-76CFB2354721}"/>
          </ac:picMkLst>
        </pc:picChg>
        <pc:picChg chg="add">
          <ac:chgData name="Mari Lampela" userId="3a6231cf-a881-43b4-8a73-0b476cb79baa" providerId="ADAL" clId="{1B8AD85A-20F4-4E4C-A7FD-65A9D3556790}" dt="2018-10-08T15:54:36.487" v="294" actId="26606"/>
          <ac:picMkLst>
            <pc:docMk/>
            <pc:sldMk cId="2164676072" sldId="259"/>
            <ac:picMk id="21" creationId="{CF1EB4BD-9C7E-4AA3-9681-C7EB0DA6250B}"/>
          </ac:picMkLst>
        </pc:picChg>
        <pc:picChg chg="add">
          <ac:chgData name="Mari Lampela" userId="3a6231cf-a881-43b4-8a73-0b476cb79baa" providerId="ADAL" clId="{1B8AD85A-20F4-4E4C-A7FD-65A9D3556790}" dt="2018-10-08T15:54:36.487" v="294" actId="26606"/>
          <ac:picMkLst>
            <pc:docMk/>
            <pc:sldMk cId="2164676072" sldId="259"/>
            <ac:picMk id="23" creationId="{94AAE3AA-3759-4D28-B0EF-575F25A5146C}"/>
          </ac:picMkLst>
        </pc:picChg>
      </pc:sldChg>
      <pc:sldChg chg="addSp delSp modSp add modAnim">
        <pc:chgData name="Mari Lampela" userId="3a6231cf-a881-43b4-8a73-0b476cb79baa" providerId="ADAL" clId="{1B8AD85A-20F4-4E4C-A7FD-65A9D3556790}" dt="2018-10-08T16:16:12.438" v="388"/>
        <pc:sldMkLst>
          <pc:docMk/>
          <pc:sldMk cId="898440859" sldId="260"/>
        </pc:sldMkLst>
        <pc:spChg chg="mod">
          <ac:chgData name="Mari Lampela" userId="3a6231cf-a881-43b4-8a73-0b476cb79baa" providerId="ADAL" clId="{1B8AD85A-20F4-4E4C-A7FD-65A9D3556790}" dt="2018-10-08T16:14:04.951" v="385" actId="14100"/>
          <ac:spMkLst>
            <pc:docMk/>
            <pc:sldMk cId="898440859" sldId="260"/>
            <ac:spMk id="2" creationId="{079C9829-1E45-4238-9F87-460C3BFCCE48}"/>
          </ac:spMkLst>
        </pc:spChg>
        <pc:spChg chg="add del mod">
          <ac:chgData name="Mari Lampela" userId="3a6231cf-a881-43b4-8a73-0b476cb79baa" providerId="ADAL" clId="{1B8AD85A-20F4-4E4C-A7FD-65A9D3556790}" dt="2018-10-08T16:13:32.741" v="379" actId="931"/>
          <ac:spMkLst>
            <pc:docMk/>
            <pc:sldMk cId="898440859" sldId="260"/>
            <ac:spMk id="3" creationId="{25012282-6CEB-4DB5-AB86-CD70C1B27886}"/>
          </ac:spMkLst>
        </pc:spChg>
        <pc:spChg chg="add del mod">
          <ac:chgData name="Mari Lampela" userId="3a6231cf-a881-43b4-8a73-0b476cb79baa" providerId="ADAL" clId="{1B8AD85A-20F4-4E4C-A7FD-65A9D3556790}" dt="2018-10-08T16:04:35.101" v="377" actId="931"/>
          <ac:spMkLst>
            <pc:docMk/>
            <pc:sldMk cId="898440859" sldId="260"/>
            <ac:spMk id="6" creationId="{0117F962-4730-46B4-AC64-CAD54EE006A0}"/>
          </ac:spMkLst>
        </pc:spChg>
        <pc:spChg chg="add del mod">
          <ac:chgData name="Mari Lampela" userId="3a6231cf-a881-43b4-8a73-0b476cb79baa" providerId="ADAL" clId="{1B8AD85A-20F4-4E4C-A7FD-65A9D3556790}" dt="2018-10-08T16:13:38.582" v="380" actId="478"/>
          <ac:spMkLst>
            <pc:docMk/>
            <pc:sldMk cId="898440859" sldId="260"/>
            <ac:spMk id="9" creationId="{8FCDDEE0-F159-4A8D-8B14-252C1640E04F}"/>
          </ac:spMkLst>
        </pc:spChg>
        <pc:picChg chg="add del mod">
          <ac:chgData name="Mari Lampela" userId="3a6231cf-a881-43b4-8a73-0b476cb79baa" providerId="ADAL" clId="{1B8AD85A-20F4-4E4C-A7FD-65A9D3556790}" dt="2018-10-08T16:04:35.101" v="377" actId="931"/>
          <ac:picMkLst>
            <pc:docMk/>
            <pc:sldMk cId="898440859" sldId="260"/>
            <ac:picMk id="5" creationId="{F85F751F-03D6-4A85-A1DE-F91C0A8B89FB}"/>
          </ac:picMkLst>
        </pc:picChg>
        <pc:picChg chg="add mod">
          <ac:chgData name="Mari Lampela" userId="3a6231cf-a881-43b4-8a73-0b476cb79baa" providerId="ADAL" clId="{1B8AD85A-20F4-4E4C-A7FD-65A9D3556790}" dt="2018-10-08T16:13:51.177" v="383" actId="1076"/>
          <ac:picMkLst>
            <pc:docMk/>
            <pc:sldMk cId="898440859" sldId="260"/>
            <ac:picMk id="8" creationId="{BBE9787A-0768-4E6D-B152-18D9949BE9A3}"/>
          </ac:picMkLst>
        </pc:picChg>
      </pc:sldChg>
      <pc:sldMasterChg chg="setBg">
        <pc:chgData name="Mari Lampela" userId="3a6231cf-a881-43b4-8a73-0b476cb79baa" providerId="ADAL" clId="{1B8AD85A-20F4-4E4C-A7FD-65A9D3556790}" dt="2018-10-08T16:09:44.849" v="378"/>
        <pc:sldMasterMkLst>
          <pc:docMk/>
          <pc:sldMasterMk cId="3281901894" sldId="2147483687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9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998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3584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22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5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4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81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78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8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9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96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0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3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41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55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623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01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commons.wikimedia.org/wiki/File:Reading-books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www.aikamedia.fi/s/aikamedia_oy/aikamedia_oy/palvelut-ja-tuotteet/kirja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cionesrgc.blogspot.com/2012/08/reading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63AA14-9BCE-4B57-A57B-279E458CD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143000"/>
            <a:ext cx="8825658" cy="3389217"/>
          </a:xfrm>
        </p:spPr>
        <p:txBody>
          <a:bodyPr anchor="ctr">
            <a:normAutofit/>
          </a:bodyPr>
          <a:lstStyle/>
          <a:p>
            <a:pPr algn="ctr"/>
            <a:r>
              <a:rPr lang="fi-FI" sz="8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KIRJALLISTA KULTTUURIA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7E01B04-2ABE-4729-9AD4-94948AC49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5240851"/>
            <a:ext cx="8825658" cy="828932"/>
          </a:xfrm>
        </p:spPr>
        <p:txBody>
          <a:bodyPr>
            <a:normAutofit/>
          </a:bodyPr>
          <a:lstStyle/>
          <a:p>
            <a:pPr algn="ctr"/>
            <a:r>
              <a:rPr lang="fi-FI" sz="2400" dirty="0">
                <a:solidFill>
                  <a:schemeClr val="tx2"/>
                </a:solidFill>
              </a:rPr>
              <a:t>TUTKITAAN YHDESSÄ! </a:t>
            </a:r>
          </a:p>
        </p:txBody>
      </p:sp>
    </p:spTree>
    <p:extLst>
      <p:ext uri="{BB962C8B-B14F-4D97-AF65-F5344CB8AC3E}">
        <p14:creationId xmlns:p14="http://schemas.microsoft.com/office/powerpoint/2010/main" val="246457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type.wav"/>
          </p:stSnd>
        </p:sndAc>
      </p:transition>
    </mc:Choice>
    <mc:Fallback>
      <p:transition spd="slow"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171A0C-99A8-498E-9F1F-86C734DB8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ECAA570-3672-471C-ABD1-4E31166E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anchor="ctr">
            <a:normAutofit/>
          </a:bodyPr>
          <a:lstStyle/>
          <a:p>
            <a:pPr algn="r"/>
            <a:r>
              <a:rPr lang="fi-FI" dirty="0">
                <a:solidFill>
                  <a:srgbClr val="FFFFFF"/>
                </a:solidFill>
              </a:rPr>
              <a:t>Mitä ihmettä tarkoittaa?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5A6D1C-C3C2-431A-B14A-384C959A1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1999" y="690880"/>
            <a:ext cx="4947854" cy="5557519"/>
          </a:xfrm>
        </p:spPr>
        <p:txBody>
          <a:bodyPr anchor="ctr">
            <a:normAutofit lnSpcReduction="10000"/>
          </a:bodyPr>
          <a:lstStyle/>
          <a:p>
            <a:r>
              <a:rPr lang="fi-FI" sz="4000" dirty="0" err="1"/>
              <a:t>Holja</a:t>
            </a:r>
            <a:endParaRPr lang="fi-FI" sz="4000" dirty="0"/>
          </a:p>
          <a:p>
            <a:r>
              <a:rPr lang="fi-FI" sz="4000" dirty="0" err="1"/>
              <a:t>Pesufati</a:t>
            </a:r>
            <a:endParaRPr lang="fi-FI" sz="4000" dirty="0"/>
          </a:p>
          <a:p>
            <a:r>
              <a:rPr lang="fi-FI" sz="4000" dirty="0"/>
              <a:t>Rähmäkäpälä</a:t>
            </a:r>
          </a:p>
          <a:p>
            <a:endParaRPr lang="fi-FI" sz="4000" dirty="0"/>
          </a:p>
          <a:p>
            <a:r>
              <a:rPr lang="fi-FI" sz="4000" dirty="0"/>
              <a:t>Otetaan porukalla selvää Forssan seudun murteen erikoisuuksista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429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DB6180E-7669-472F-A23D-7FFEA1E3D1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0000"/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3069" b="20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EF5F711-54F9-42E1-A378-BC37F08FA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049" y="2892347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200" dirty="0">
                <a:solidFill>
                  <a:schemeClr val="tx1"/>
                </a:solidFill>
              </a:rPr>
              <a:t>KUUNNELLAAN</a:t>
            </a:r>
            <a:br>
              <a:rPr lang="en-US" sz="7200" dirty="0">
                <a:solidFill>
                  <a:schemeClr val="tx1"/>
                </a:solidFill>
              </a:rPr>
            </a:br>
            <a:r>
              <a:rPr lang="en-US" sz="7200" dirty="0">
                <a:solidFill>
                  <a:schemeClr val="tx1"/>
                </a:solidFill>
              </a:rPr>
              <a:t>KIVOJA TARINOITA…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6284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5E1AC1-70F8-4279-9974-E71A0BFD3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7" y="1454963"/>
            <a:ext cx="3342462" cy="3308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/>
              <a:t>… JA KEKSITÄÄN NIITÄ ITSE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9F651B1-C2CE-4416-96EA-F3DD5B392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5881" r="2" b="2"/>
          <a:stretch/>
        </p:blipFill>
        <p:spPr>
          <a:xfrm>
            <a:off x="607848" y="609601"/>
            <a:ext cx="6946288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676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9C9829-1E45-4238-9F87-460C3BFC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525" y="452718"/>
            <a:ext cx="7924800" cy="1400530"/>
          </a:xfrm>
        </p:spPr>
        <p:txBody>
          <a:bodyPr/>
          <a:lstStyle/>
          <a:p>
            <a:r>
              <a:rPr lang="fi-FI" dirty="0"/>
              <a:t>TERVETULOA TARINOIDEN KIEHTOVAAN MAAILMAAN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BBE9787A-0768-4E6D-B152-18D9949BE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96097" y="1944032"/>
            <a:ext cx="6999805" cy="4913968"/>
          </a:xfrm>
        </p:spPr>
      </p:pic>
    </p:spTree>
    <p:extLst>
      <p:ext uri="{BB962C8B-B14F-4D97-AF65-F5344CB8AC3E}">
        <p14:creationId xmlns:p14="http://schemas.microsoft.com/office/powerpoint/2010/main" val="89844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i">
  <a:themeElements>
    <a:clrScheme name="Ioni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i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i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29</Words>
  <Application>Microsoft Office PowerPoint</Application>
  <PresentationFormat>Laajakuva</PresentationFormat>
  <Paragraphs>11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Ioni</vt:lpstr>
      <vt:lpstr>KIRJALLISTA KULTTUURIA</vt:lpstr>
      <vt:lpstr>Mitä ihmettä tarkoittaa?</vt:lpstr>
      <vt:lpstr>KUUNNELLAAN KIVOJA TARINOITA…</vt:lpstr>
      <vt:lpstr>… JA KEKSITÄÄN NIITÄ ITSE</vt:lpstr>
      <vt:lpstr>TERVETULOA TARINOIDEN KIEHTOVAAN MAAILMAAN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KIRJALLISTA KULTTUURIA</dc:title>
  <dc:creator>Mari Lampela</dc:creator>
  <cp:lastModifiedBy>Mari Lampela</cp:lastModifiedBy>
  <cp:revision>1</cp:revision>
  <dcterms:created xsi:type="dcterms:W3CDTF">2018-10-08T15:58:50Z</dcterms:created>
  <dcterms:modified xsi:type="dcterms:W3CDTF">2018-10-08T16:36:59Z</dcterms:modified>
</cp:coreProperties>
</file>