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8"/>
  </p:notesMasterIdLst>
  <p:sldIdLst>
    <p:sldId id="256" r:id="rId5"/>
    <p:sldId id="257" r:id="rId6"/>
    <p:sldId id="306" r:id="rId7"/>
    <p:sldId id="293" r:id="rId8"/>
    <p:sldId id="294" r:id="rId9"/>
    <p:sldId id="295" r:id="rId10"/>
    <p:sldId id="283" r:id="rId11"/>
    <p:sldId id="278" r:id="rId12"/>
    <p:sldId id="260" r:id="rId13"/>
    <p:sldId id="280" r:id="rId14"/>
    <p:sldId id="286" r:id="rId15"/>
    <p:sldId id="303" r:id="rId16"/>
    <p:sldId id="301" r:id="rId17"/>
    <p:sldId id="289" r:id="rId18"/>
    <p:sldId id="302" r:id="rId19"/>
    <p:sldId id="300" r:id="rId20"/>
    <p:sldId id="258" r:id="rId21"/>
    <p:sldId id="281" r:id="rId22"/>
    <p:sldId id="272" r:id="rId23"/>
    <p:sldId id="275" r:id="rId24"/>
    <p:sldId id="279" r:id="rId25"/>
    <p:sldId id="297" r:id="rId26"/>
    <p:sldId id="307" r:id="rId27"/>
  </p:sldIdLst>
  <p:sldSz cx="12192000" cy="6858000"/>
  <p:notesSz cx="6858000" cy="9144000"/>
  <p:defaultTextStyle>
    <a:defPPr>
      <a:defRPr lang="fi-FI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14FC2B-F4F2-44B4-AB14-F704956AD205}" type="datetimeFigureOut">
              <a:rPr lang="fi-FI" smtClean="0"/>
              <a:t>17.5.2020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47B0C2-45A8-44FE-8B17-9C011FD380C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40120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350" y="1742952"/>
            <a:ext cx="11713301" cy="1470025"/>
          </a:xfrm>
        </p:spPr>
        <p:txBody>
          <a:bodyPr>
            <a:no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350" y="3212976"/>
            <a:ext cx="11713301" cy="1752600"/>
          </a:xfr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07313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ak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05264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upl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190177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2911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413" y="4800600"/>
            <a:ext cx="10369152" cy="566738"/>
          </a:xfrm>
        </p:spPr>
        <p:txBody>
          <a:bodyPr anchor="b">
            <a:noAutofit/>
          </a:bodyPr>
          <a:lstStyle>
            <a:lvl1pPr algn="l">
              <a:defRPr sz="3000" b="0" i="0">
                <a:latin typeface="+mj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15413" y="612775"/>
            <a:ext cx="10369152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i-FI" noProof="0"/>
              <a:t>Lisää kuva napsauttamalla kuvaketta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5413" y="5439346"/>
            <a:ext cx="10369152" cy="58194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1159971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aak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4243485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oppu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808" y="2708920"/>
            <a:ext cx="10972800" cy="1143000"/>
          </a:xfrm>
        </p:spPr>
        <p:txBody>
          <a:bodyPr>
            <a:no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8269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368929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78699" y="1285461"/>
            <a:ext cx="11713301" cy="2430196"/>
          </a:xfrm>
        </p:spPr>
        <p:txBody>
          <a:bodyPr/>
          <a:lstStyle/>
          <a:p>
            <a:r>
              <a:rPr lang="fi-FI" sz="4000" dirty="0">
                <a:latin typeface="Comic Sans MS" panose="030F0702030302020204" pitchFamily="66" charset="0"/>
              </a:rPr>
              <a:t>ESIOPETUKSESTA KOULUUN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46986" y="1781339"/>
            <a:ext cx="11713301" cy="3058516"/>
          </a:xfrm>
        </p:spPr>
        <p:txBody>
          <a:bodyPr/>
          <a:lstStyle/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01653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B2B4436-94B5-4794-83E5-B4C298FB9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>
                <a:solidFill>
                  <a:srgbClr val="0070C0"/>
                </a:solidFill>
                <a:latin typeface="Comic Sans MS" panose="030F0702030302020204" pitchFamily="66" charset="0"/>
              </a:rPr>
              <a:t>KOODAUSTA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56C6F80-579D-457E-87EA-2720303798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417639"/>
            <a:ext cx="5384800" cy="4708526"/>
          </a:xfrm>
        </p:spPr>
        <p:txBody>
          <a:bodyPr/>
          <a:lstStyle/>
          <a:p>
            <a:pPr marL="0" indent="0">
              <a:buNone/>
            </a:pPr>
            <a:r>
              <a:rPr lang="fi-FI" dirty="0">
                <a:solidFill>
                  <a:srgbClr val="0070C0"/>
                </a:solidFill>
                <a:latin typeface="Comic Sans MS" panose="030F0702030302020204" pitchFamily="66" charset="0"/>
              </a:rPr>
              <a:t>* ESKARISSA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0532A5B-E604-4976-AD89-780439F94D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417639"/>
            <a:ext cx="5384800" cy="4708526"/>
          </a:xfrm>
        </p:spPr>
        <p:txBody>
          <a:bodyPr/>
          <a:lstStyle/>
          <a:p>
            <a:pPr marL="1371600" lvl="3" indent="0">
              <a:buNone/>
            </a:pPr>
            <a:r>
              <a:rPr lang="fi-FI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* KOULUSSA</a:t>
            </a:r>
          </a:p>
        </p:txBody>
      </p:sp>
      <p:pic>
        <p:nvPicPr>
          <p:cNvPr id="5" name="Sisällön paikkamerkki 6" descr="Kuva, joka sisältää kohteen henkilö, istuminen, pöytä, lapsi&#10;&#10;Kuvaus luotu automaattisesti">
            <a:extLst>
              <a:ext uri="{FF2B5EF4-FFF2-40B4-BE49-F238E27FC236}">
                <a16:creationId xmlns:a16="http://schemas.microsoft.com/office/drawing/2014/main" id="{3C20AD53-0D8D-44D7-A660-05DCEC17E8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31314" y="2236334"/>
            <a:ext cx="2917372" cy="3889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isällön paikkamerkki 4" descr="Kuva, joka sisältää kohteen henkilö, lapsi, sisä, pöytä&#10;&#10;Kuvaus luotu automaattisesti">
            <a:extLst>
              <a:ext uri="{FF2B5EF4-FFF2-40B4-BE49-F238E27FC236}">
                <a16:creationId xmlns:a16="http://schemas.microsoft.com/office/drawing/2014/main" id="{F2E01784-EF98-4C55-ABCD-9D1BBCE45B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2243593"/>
            <a:ext cx="4851851" cy="363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979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F9AB6E2-B757-4E41-8EE0-7AA30A07E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wrap="square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fi-FI" b="1" dirty="0">
                <a:latin typeface="Comic Sans MS" panose="030F0702030302020204" pitchFamily="66" charset="0"/>
              </a:rPr>
              <a:t>KÄDENTAITOJA, TUTKIMISTA JA MUITA TÄRKEITÄ ELÄMÄNTAITOJA</a:t>
            </a:r>
          </a:p>
        </p:txBody>
      </p:sp>
      <p:pic>
        <p:nvPicPr>
          <p:cNvPr id="13" name="Sisällön paikkamerkki 12" descr="Kuva, joka sisältää kohteen henkilö, sisä, keittiö, pöytä&#10;&#10;Kuvaus luotu automaattisesti">
            <a:extLst>
              <a:ext uri="{FF2B5EF4-FFF2-40B4-BE49-F238E27FC236}">
                <a16:creationId xmlns:a16="http://schemas.microsoft.com/office/drawing/2014/main" id="{EE99272F-7A2C-4427-801D-FBDCCE5803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7358">
            <a:off x="434756" y="1667199"/>
            <a:ext cx="2814488" cy="2083619"/>
          </a:xfrm>
        </p:spPr>
      </p:pic>
      <p:pic>
        <p:nvPicPr>
          <p:cNvPr id="15" name="Sisällön paikkamerkki 14" descr="Kuva, joka sisältää kohteen sisä, henkilö, pöytä, lapsi&#10;&#10;Kuvaus luotu automaattisesti">
            <a:extLst>
              <a:ext uri="{FF2B5EF4-FFF2-40B4-BE49-F238E27FC236}">
                <a16:creationId xmlns:a16="http://schemas.microsoft.com/office/drawing/2014/main" id="{3F0FD4DA-624C-42A8-AD22-2AEFAD0205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667" y="3175792"/>
            <a:ext cx="2090738" cy="2814638"/>
          </a:xfrm>
        </p:spPr>
      </p:pic>
      <p:pic>
        <p:nvPicPr>
          <p:cNvPr id="17" name="Kuva 16" descr="Kuva, joka sisältää kohteen ulko, henkilö, lapsi, tyttö&#10;&#10;Kuvaus luotu automaattisesti">
            <a:extLst>
              <a:ext uri="{FF2B5EF4-FFF2-40B4-BE49-F238E27FC236}">
                <a16:creationId xmlns:a16="http://schemas.microsoft.com/office/drawing/2014/main" id="{DFE6D805-F625-4C68-BBE2-C0092FCF95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020" y="1547017"/>
            <a:ext cx="5951538" cy="444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612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A5F84EE-737C-4981-9DEC-459121BE9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>
                <a:latin typeface="Comic Sans MS" panose="030F0702030302020204" pitchFamily="66" charset="0"/>
              </a:rPr>
              <a:t>YKSIN JA YHDESSÄ</a:t>
            </a:r>
          </a:p>
        </p:txBody>
      </p:sp>
      <p:pic>
        <p:nvPicPr>
          <p:cNvPr id="6" name="Sisällön paikkamerkki 5" descr="Kuva, joka sisältää kohteen henkilö, sisä, lapsi, poika&#10;&#10;Kuvaus luotu automaattisesti">
            <a:extLst>
              <a:ext uri="{FF2B5EF4-FFF2-40B4-BE49-F238E27FC236}">
                <a16:creationId xmlns:a16="http://schemas.microsoft.com/office/drawing/2014/main" id="{AD4A1156-EFD3-406C-BA50-565921F3BF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43881"/>
            <a:ext cx="5384800" cy="4038600"/>
          </a:xfrm>
        </p:spPr>
      </p:pic>
      <p:pic>
        <p:nvPicPr>
          <p:cNvPr id="8" name="Sisällön paikkamerkki 7" descr="Kuva, joka sisältää kohteen henkilö, sisä, lapsi, tyttö&#10;&#10;Kuvaus luotu automaattisesti">
            <a:extLst>
              <a:ext uri="{FF2B5EF4-FFF2-40B4-BE49-F238E27FC236}">
                <a16:creationId xmlns:a16="http://schemas.microsoft.com/office/drawing/2014/main" id="{217E62CE-C8A3-405A-93FD-6F780D5B7F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1843881"/>
            <a:ext cx="5384800" cy="4038600"/>
          </a:xfrm>
        </p:spPr>
      </p:pic>
    </p:spTree>
    <p:extLst>
      <p:ext uri="{BB962C8B-B14F-4D97-AF65-F5344CB8AC3E}">
        <p14:creationId xmlns:p14="http://schemas.microsoft.com/office/powerpoint/2010/main" val="1258659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D806B9E-6F03-443F-A688-8B0E06073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>
                <a:latin typeface="Comic Sans MS" panose="030F0702030302020204" pitchFamily="66" charset="0"/>
              </a:rPr>
              <a:t>VÄLITUNNEILLA LEIKITÄÄN!</a:t>
            </a:r>
          </a:p>
        </p:txBody>
      </p:sp>
      <p:pic>
        <p:nvPicPr>
          <p:cNvPr id="6" name="Sisällön paikkamerkki 5" descr="Kuva, joka sisältää kohteen ulko, keinu, lepakko, baseball&#10;&#10;Kuvaus luotu automaattisesti">
            <a:extLst>
              <a:ext uri="{FF2B5EF4-FFF2-40B4-BE49-F238E27FC236}">
                <a16:creationId xmlns:a16="http://schemas.microsoft.com/office/drawing/2014/main" id="{0390FA8F-5B2A-4AF0-9389-F4279D45434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43881"/>
            <a:ext cx="5384800" cy="4038600"/>
          </a:xfrm>
        </p:spPr>
      </p:pic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23AA730A-A9C7-439E-8FF8-A050490336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1843881"/>
            <a:ext cx="5384800" cy="4038600"/>
          </a:xfrm>
        </p:spPr>
      </p:pic>
    </p:spTree>
    <p:extLst>
      <p:ext uri="{BB962C8B-B14F-4D97-AF65-F5344CB8AC3E}">
        <p14:creationId xmlns:p14="http://schemas.microsoft.com/office/powerpoint/2010/main" val="641115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AFF8ACF-684F-44A3-B2CE-4DC29B47F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b="1" dirty="0">
                <a:latin typeface="Comic Sans MS" panose="030F0702030302020204" pitchFamily="66" charset="0"/>
              </a:rPr>
              <a:t>SAAT KOULUPÄIVIÄ TURVAAMAAN </a:t>
            </a:r>
            <a:br>
              <a:rPr lang="fi-FI" b="1" dirty="0">
                <a:latin typeface="Comic Sans MS" panose="030F0702030302020204" pitchFamily="66" charset="0"/>
              </a:rPr>
            </a:br>
            <a:r>
              <a:rPr lang="fi-FI" b="1" dirty="0">
                <a:latin typeface="Comic Sans MS" panose="030F0702030302020204" pitchFamily="66" charset="0"/>
              </a:rPr>
              <a:t>OMAN KOULUKUMMIN </a:t>
            </a:r>
            <a:br>
              <a:rPr lang="fi-FI" b="1" dirty="0">
                <a:latin typeface="Comic Sans MS" panose="030F0702030302020204" pitchFamily="66" charset="0"/>
              </a:rPr>
            </a:br>
            <a:r>
              <a:rPr lang="fi-FI" b="1" dirty="0">
                <a:latin typeface="Comic Sans MS" panose="030F0702030302020204" pitchFamily="66" charset="0"/>
              </a:rPr>
              <a:t>5. LUOKKALAISESTA</a:t>
            </a:r>
          </a:p>
        </p:txBody>
      </p:sp>
      <p:pic>
        <p:nvPicPr>
          <p:cNvPr id="6" name="Sisällön paikkamerkki 5" descr="Kuva, joka sisältää kohteen rakennus, henkilö, ryhmä, ulko&#10;&#10;Kuvaus luotu automaattisesti">
            <a:extLst>
              <a:ext uri="{FF2B5EF4-FFF2-40B4-BE49-F238E27FC236}">
                <a16:creationId xmlns:a16="http://schemas.microsoft.com/office/drawing/2014/main" id="{72F0BF81-1D81-4F55-84B8-50E09BE31F6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43881"/>
            <a:ext cx="5384800" cy="4038600"/>
          </a:xfrm>
        </p:spPr>
      </p:pic>
      <p:pic>
        <p:nvPicPr>
          <p:cNvPr id="8" name="Sisällön paikkamerkki 7" descr="Kuva, joka sisältää kohteen henkilö, ulko, ruoho, ryhmä&#10;&#10;Kuvaus luotu automaattisesti">
            <a:extLst>
              <a:ext uri="{FF2B5EF4-FFF2-40B4-BE49-F238E27FC236}">
                <a16:creationId xmlns:a16="http://schemas.microsoft.com/office/drawing/2014/main" id="{E1896B64-167D-4EF2-882C-8F0497263A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1843881"/>
            <a:ext cx="5384800" cy="4038600"/>
          </a:xfrm>
        </p:spPr>
      </p:pic>
    </p:spTree>
    <p:extLst>
      <p:ext uri="{BB962C8B-B14F-4D97-AF65-F5344CB8AC3E}">
        <p14:creationId xmlns:p14="http://schemas.microsoft.com/office/powerpoint/2010/main" val="769547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301CA6F-569E-4FCE-9A54-890E6FF4C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>
                <a:latin typeface="Comic Sans MS" panose="030F0702030302020204" pitchFamily="66" charset="0"/>
              </a:rPr>
              <a:t>KESÄN AIKANA VOIT TUTUSTUA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BFAABFB-B22D-4F73-BBED-07887DD82F6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i-FI" b="1" dirty="0">
                <a:latin typeface="Comic Sans MS" panose="030F0702030302020204" pitchFamily="66" charset="0"/>
              </a:rPr>
              <a:t>PELIKAUKALOON</a:t>
            </a:r>
            <a:r>
              <a:rPr lang="fi-FI" dirty="0"/>
              <a:t> 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98CBA887-F2EB-4F80-9B6D-6DD0179363B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b="1" dirty="0">
                <a:latin typeface="Comic Sans MS" panose="030F0702030302020204" pitchFamily="66" charset="0"/>
              </a:rPr>
              <a:t>LEIKKIPIHAAN</a:t>
            </a:r>
          </a:p>
        </p:txBody>
      </p:sp>
      <p:pic>
        <p:nvPicPr>
          <p:cNvPr id="11" name="Kuva 10" descr="Kuva, joka sisältää kohteen ruoho, ulko, kenttä, seisominen&#10;&#10;Kuvaus luotu automaattisesti">
            <a:extLst>
              <a:ext uri="{FF2B5EF4-FFF2-40B4-BE49-F238E27FC236}">
                <a16:creationId xmlns:a16="http://schemas.microsoft.com/office/drawing/2014/main" id="{288D0918-E23D-47DF-949A-B1F211485E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18" y="2222062"/>
            <a:ext cx="4979963" cy="3734972"/>
          </a:xfrm>
          <a:prstGeom prst="rect">
            <a:avLst/>
          </a:prstGeom>
        </p:spPr>
      </p:pic>
      <p:pic>
        <p:nvPicPr>
          <p:cNvPr id="13" name="Kuva 12" descr="Kuva, joka sisältää kohteen ulko, ruoho, rakennus, talo&#10;&#10;Kuvaus luotu automaattisesti">
            <a:extLst>
              <a:ext uri="{FF2B5EF4-FFF2-40B4-BE49-F238E27FC236}">
                <a16:creationId xmlns:a16="http://schemas.microsoft.com/office/drawing/2014/main" id="{2F17CB7D-94E2-495D-802A-AFB1BE8349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573" y="2143829"/>
            <a:ext cx="3582572" cy="389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411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F68A6E7-D2D8-4220-A70F-CE2CED23E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b="1" dirty="0">
                <a:latin typeface="Comic Sans MS" panose="030F0702030302020204" pitchFamily="66" charset="0"/>
              </a:rPr>
              <a:t>ENSIMMÄINEN KOULUAAMU JÄNNITTÄÄ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808BEC25-2C0F-4FB4-AF11-94436941888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600" y="1361921"/>
            <a:ext cx="4130250" cy="4525963"/>
          </a:xfrm>
          <a:prstGeom prst="rect">
            <a:avLst/>
          </a:prstGeom>
        </p:spPr>
      </p:pic>
      <p:pic>
        <p:nvPicPr>
          <p:cNvPr id="7" name="Sisällön paikkamerkki 6" descr="Kuva, joka sisältää kohteen rakennus, keltainen, ulko, henkilö&#10;&#10;Kuvaus luotu automaattisesti">
            <a:extLst>
              <a:ext uri="{FF2B5EF4-FFF2-40B4-BE49-F238E27FC236}">
                <a16:creationId xmlns:a16="http://schemas.microsoft.com/office/drawing/2014/main" id="{D5D1BEEB-02B2-4F9B-8EE8-00B1880997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3108">
            <a:off x="6065078" y="2950137"/>
            <a:ext cx="5384800" cy="3913004"/>
          </a:xfr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A547D17A-D65A-4F57-9B60-A14547DD80C9}"/>
              </a:ext>
            </a:extLst>
          </p:cNvPr>
          <p:cNvSpPr txBox="1"/>
          <p:nvPr/>
        </p:nvSpPr>
        <p:spPr>
          <a:xfrm rot="896388">
            <a:off x="9046875" y="2661509"/>
            <a:ext cx="25266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… JA OPETTAJAA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A7E80C99-5419-4590-95C3-10C408700F20}"/>
              </a:ext>
            </a:extLst>
          </p:cNvPr>
          <p:cNvSpPr txBox="1"/>
          <p:nvPr/>
        </p:nvSpPr>
        <p:spPr>
          <a:xfrm rot="20009926">
            <a:off x="2775944" y="5556580"/>
            <a:ext cx="2077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KOULULAISTA</a:t>
            </a:r>
          </a:p>
        </p:txBody>
      </p:sp>
    </p:spTree>
    <p:extLst>
      <p:ext uri="{BB962C8B-B14F-4D97-AF65-F5344CB8AC3E}">
        <p14:creationId xmlns:p14="http://schemas.microsoft.com/office/powerpoint/2010/main" val="931272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06C7B9A-D6AC-4CD2-BEB2-5617F3CC8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139" y="457200"/>
            <a:ext cx="10972800" cy="1143000"/>
          </a:xfrm>
        </p:spPr>
        <p:txBody>
          <a:bodyPr>
            <a:normAutofit/>
          </a:bodyPr>
          <a:lstStyle/>
          <a:p>
            <a:r>
              <a:rPr lang="fi-FI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ENSIMMÄINEN KOULUPÄIVÄ ALKAA LIPUNNOSTOLLA </a:t>
            </a:r>
            <a:r>
              <a:rPr lang="fi-FI" sz="2800" b="1" dirty="0">
                <a:solidFill>
                  <a:srgbClr val="00B050"/>
                </a:solidFill>
                <a:latin typeface="Comic Sans MS" panose="030F0702030302020204" pitchFamily="66" charset="0"/>
              </a:rPr>
              <a:t>TORSTAINA 13.8.2020 KLO 9.00</a:t>
            </a:r>
          </a:p>
        </p:txBody>
      </p:sp>
      <p:pic>
        <p:nvPicPr>
          <p:cNvPr id="5" name="Sisällön paikkamerkki 4" descr="Kuva, joka sisältää kohteen ulko, henkilö, henkilöt, ryhmä&#10;&#10;Kuvaus luotu automaattisesti">
            <a:extLst>
              <a:ext uri="{FF2B5EF4-FFF2-40B4-BE49-F238E27FC236}">
                <a16:creationId xmlns:a16="http://schemas.microsoft.com/office/drawing/2014/main" id="{456207ED-8006-4A1F-A414-359EA4E58E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018" y="1600200"/>
            <a:ext cx="4525963" cy="4525963"/>
          </a:xfrm>
        </p:spPr>
      </p:pic>
    </p:spTree>
    <p:extLst>
      <p:ext uri="{BB962C8B-B14F-4D97-AF65-F5344CB8AC3E}">
        <p14:creationId xmlns:p14="http://schemas.microsoft.com/office/powerpoint/2010/main" val="1549893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367E208-1AF2-4F4A-A6A5-EE3ADE6B8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>
                <a:latin typeface="Comic Sans MS" panose="030F0702030302020204" pitchFamily="66" charset="0"/>
              </a:rPr>
              <a:t>TARVITSET MUKAAN: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C865BE0-6193-40EE-A3FD-1E67A49CB2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b="1" dirty="0">
                <a:latin typeface="Comic Sans MS" panose="030F0702030302020204" pitchFamily="66" charset="0"/>
              </a:rPr>
              <a:t>KOULUREPUN</a:t>
            </a:r>
          </a:p>
          <a:p>
            <a:r>
              <a:rPr lang="fi-FI" b="1" dirty="0">
                <a:latin typeface="Comic Sans MS" panose="030F0702030302020204" pitchFamily="66" charset="0"/>
              </a:rPr>
              <a:t>PENAALIN</a:t>
            </a:r>
          </a:p>
          <a:p>
            <a:r>
              <a:rPr lang="fi-FI" b="1" dirty="0">
                <a:latin typeface="Comic Sans MS" panose="030F0702030302020204" pitchFamily="66" charset="0"/>
              </a:rPr>
              <a:t>REIPPAAN, UTELIAAN ASENTEEN</a:t>
            </a:r>
          </a:p>
          <a:p>
            <a:r>
              <a:rPr lang="fi-FI" b="1" dirty="0">
                <a:latin typeface="Comic Sans MS" panose="030F0702030302020204" pitchFamily="66" charset="0"/>
              </a:rPr>
              <a:t>ENSIMMÄISEN LÄKSYN </a:t>
            </a:r>
          </a:p>
          <a:p>
            <a:pPr marL="0" indent="0">
              <a:buNone/>
            </a:pPr>
            <a:r>
              <a:rPr lang="fi-FI" b="1" dirty="0">
                <a:latin typeface="Comic Sans MS" panose="030F0702030302020204" pitchFamily="66" charset="0"/>
              </a:rPr>
              <a:t>(Tervetuloa kouluun-vihkonen, jonka saat kirjepostina)</a:t>
            </a:r>
          </a:p>
          <a:p>
            <a:endParaRPr lang="fi-FI" dirty="0">
              <a:latin typeface="Comic Sans MS" panose="030F0702030302020204" pitchFamily="66" charset="0"/>
            </a:endParaRPr>
          </a:p>
          <a:p>
            <a:r>
              <a:rPr lang="fi-FI" dirty="0">
                <a:latin typeface="Comic Sans MS" panose="030F0702030302020204" pitchFamily="66" charset="0"/>
              </a:rPr>
              <a:t>Saattajat saavat seurata juhlallista lipunnostoa, jonka jälkeen itsenäinen koulutaival alkaa.</a:t>
            </a:r>
          </a:p>
          <a:p>
            <a:r>
              <a:rPr lang="fi-FI" dirty="0">
                <a:latin typeface="Comic Sans MS" panose="030F0702030302020204" pitchFamily="66" charset="0"/>
              </a:rPr>
              <a:t>Ensimmäinen koulupäivä loppuu klo 13.</a:t>
            </a:r>
          </a:p>
        </p:txBody>
      </p:sp>
    </p:spTree>
    <p:extLst>
      <p:ext uri="{BB962C8B-B14F-4D97-AF65-F5344CB8AC3E}">
        <p14:creationId xmlns:p14="http://schemas.microsoft.com/office/powerpoint/2010/main" val="24462174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62F8C84-B329-43C2-9F27-2DA3ABD59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b="1" dirty="0">
                <a:solidFill>
                  <a:srgbClr val="FFC000"/>
                </a:solidFill>
                <a:latin typeface="Comic Sans MS" panose="030F0702030302020204" pitchFamily="66" charset="0"/>
              </a:rPr>
              <a:t>MYLLYKYLÄN KOULUN 1-2-LUOKKA</a:t>
            </a:r>
          </a:p>
        </p:txBody>
      </p:sp>
      <p:pic>
        <p:nvPicPr>
          <p:cNvPr id="4" name="Sisällön paikkamerkki 3" descr="Kuva, joka sisältää kohteen rakennus, ulko, talo, tie&#10;&#10;Kuvaus luotu automaattisesti">
            <a:extLst>
              <a:ext uri="{FF2B5EF4-FFF2-40B4-BE49-F238E27FC236}">
                <a16:creationId xmlns:a16="http://schemas.microsoft.com/office/drawing/2014/main" id="{AAE86B31-D9DE-49EA-8001-445EBB5B38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691" y="1600200"/>
            <a:ext cx="6034617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375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ulko, aita, rakennus, penkki&#10;&#10;Kuvaus luotu automaattisesti">
            <a:extLst>
              <a:ext uri="{FF2B5EF4-FFF2-40B4-BE49-F238E27FC236}">
                <a16:creationId xmlns:a16="http://schemas.microsoft.com/office/drawing/2014/main" id="{4665B1A9-87CA-47E2-B573-A199E2AD8E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464234"/>
            <a:ext cx="4995371" cy="6393766"/>
          </a:xfrm>
          <a:prstGeom prst="rect">
            <a:avLst/>
          </a:prstGeom>
        </p:spPr>
      </p:pic>
      <p:sp>
        <p:nvSpPr>
          <p:cNvPr id="4" name="Suorakulmio 3">
            <a:extLst>
              <a:ext uri="{FF2B5EF4-FFF2-40B4-BE49-F238E27FC236}">
                <a16:creationId xmlns:a16="http://schemas.microsoft.com/office/drawing/2014/main" id="{2D2A5F3C-C90E-402B-B6B5-334AA682EA0A}"/>
              </a:ext>
            </a:extLst>
          </p:cNvPr>
          <p:cNvSpPr/>
          <p:nvPr/>
        </p:nvSpPr>
        <p:spPr>
          <a:xfrm rot="20781118">
            <a:off x="-358660" y="2967335"/>
            <a:ext cx="12909303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SILTA ESIOPETUKSESTA KOULUUN</a:t>
            </a:r>
            <a:endParaRPr lang="fi-FI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114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C82A4D-495C-49B4-B002-CF9330FBD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b="1" dirty="0">
                <a:solidFill>
                  <a:srgbClr val="FFC000"/>
                </a:solidFill>
                <a:latin typeface="Comic Sans MS" panose="030F0702030302020204" pitchFamily="66" charset="0"/>
              </a:rPr>
              <a:t>PORTAITA PITKIN KOHTI OMAA LUOKKAA</a:t>
            </a:r>
            <a:endParaRPr lang="fi-FI" dirty="0">
              <a:solidFill>
                <a:srgbClr val="FFC000"/>
              </a:solidFill>
            </a:endParaRPr>
          </a:p>
        </p:txBody>
      </p:sp>
      <p:pic>
        <p:nvPicPr>
          <p:cNvPr id="6" name="Sisällön paikkamerkki 5" descr="Kuva, joka sisältää kohteen rakennus, ulko, kuisti, talo&#10;&#10;Kuvaus luotu automaattisesti">
            <a:extLst>
              <a:ext uri="{FF2B5EF4-FFF2-40B4-BE49-F238E27FC236}">
                <a16:creationId xmlns:a16="http://schemas.microsoft.com/office/drawing/2014/main" id="{264393EB-9EC0-4561-82AA-2F7EDD6460F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64" y="1600200"/>
            <a:ext cx="3394472" cy="4525963"/>
          </a:xfrm>
        </p:spPr>
      </p:pic>
      <p:pic>
        <p:nvPicPr>
          <p:cNvPr id="8" name="Sisällön paikkamerkki 7" descr="Kuva, joka sisältää kohteen sisä, rakennus, ovi, pieni&#10;&#10;Kuvaus luotu automaattisesti">
            <a:extLst>
              <a:ext uri="{FF2B5EF4-FFF2-40B4-BE49-F238E27FC236}">
                <a16:creationId xmlns:a16="http://schemas.microsoft.com/office/drawing/2014/main" id="{4E0FCA53-E383-4312-9AF5-0359AF47B69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14338584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9E35EE1-E782-4462-BFA7-0EFE3DB61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wrap="square" anchor="ctr">
            <a:normAutofit/>
          </a:bodyPr>
          <a:lstStyle/>
          <a:p>
            <a:r>
              <a:rPr lang="fi-FI" b="1" dirty="0">
                <a:solidFill>
                  <a:srgbClr val="FF0066"/>
                </a:solidFill>
                <a:latin typeface="Comic Sans MS" panose="030F0702030302020204" pitchFamily="66" charset="0"/>
              </a:rPr>
              <a:t>ALALUOKKA (1-2-LUOKKA)</a:t>
            </a:r>
          </a:p>
        </p:txBody>
      </p:sp>
      <p:pic>
        <p:nvPicPr>
          <p:cNvPr id="5" name="Sisällön paikkamerkki 4" descr="Kuva, joka sisältää kohteen tuoli, pöytä, sisä, huone&#10;&#10;Kuvaus luotu automaattisesti">
            <a:extLst>
              <a:ext uri="{FF2B5EF4-FFF2-40B4-BE49-F238E27FC236}">
                <a16:creationId xmlns:a16="http://schemas.microsoft.com/office/drawing/2014/main" id="{160628EE-DB9D-409D-989C-2DB2196EC1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41" b="21563"/>
          <a:stretch/>
        </p:blipFill>
        <p:spPr>
          <a:xfrm>
            <a:off x="609600" y="1290711"/>
            <a:ext cx="10972800" cy="4525963"/>
          </a:xfrm>
          <a:noFill/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74A0DBA0-C268-4CB4-AA71-3F3E4E1FD10C}"/>
              </a:ext>
            </a:extLst>
          </p:cNvPr>
          <p:cNvSpPr txBox="1"/>
          <p:nvPr/>
        </p:nvSpPr>
        <p:spPr>
          <a:xfrm flipH="1">
            <a:off x="787789" y="6217920"/>
            <a:ext cx="7202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>
                <a:latin typeface="Comic Sans MS" panose="030F0702030302020204" pitchFamily="66" charset="0"/>
              </a:rPr>
              <a:t>TÄÄLLÄ AAPISET ODOTTAVAT UUSIA LUKIJOITA…</a:t>
            </a:r>
          </a:p>
        </p:txBody>
      </p:sp>
    </p:spTree>
    <p:extLst>
      <p:ext uri="{BB962C8B-B14F-4D97-AF65-F5344CB8AC3E}">
        <p14:creationId xmlns:p14="http://schemas.microsoft.com/office/powerpoint/2010/main" val="37464916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982D3A8F-707C-4110-AC35-354AB9722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28" y="312841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TERVETULOA KOULULAISEKSI </a:t>
            </a:r>
            <a:br>
              <a:rPr lang="en-US" b="1" dirty="0">
                <a:latin typeface="Comic Sans MS" panose="030F0702030302020204" pitchFamily="66" charset="0"/>
              </a:rPr>
            </a:br>
            <a:r>
              <a:rPr lang="en-US" b="1" dirty="0">
                <a:latin typeface="Comic Sans MS" panose="030F0702030302020204" pitchFamily="66" charset="0"/>
              </a:rPr>
              <a:t>MYLLYKYLÄN KOULUUN!</a:t>
            </a:r>
          </a:p>
        </p:txBody>
      </p:sp>
      <p:pic>
        <p:nvPicPr>
          <p:cNvPr id="4" name="Kuva 3" descr="Kuva, joka sisältää kohteen ulko, keinu, poika, mies&#10;&#10;Kuvaus luotu automaattisesti">
            <a:extLst>
              <a:ext uri="{FF2B5EF4-FFF2-40B4-BE49-F238E27FC236}">
                <a16:creationId xmlns:a16="http://schemas.microsoft.com/office/drawing/2014/main" id="{93DD65E1-6B7B-4F23-AAF9-BE81E68C5C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6961"/>
          <a:stretch/>
        </p:blipFill>
        <p:spPr>
          <a:xfrm rot="20362698">
            <a:off x="1101969" y="2259096"/>
            <a:ext cx="5384800" cy="4525963"/>
          </a:xfrm>
          <a:prstGeom prst="rect">
            <a:avLst/>
          </a:prstGeom>
          <a:noFill/>
        </p:spPr>
      </p:pic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775FB090-E5F6-4A6F-8064-D647FA430E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 rot="1467541">
            <a:off x="5989719" y="2559295"/>
            <a:ext cx="5384800" cy="352181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  </a:t>
            </a:r>
            <a:r>
              <a:rPr lang="en-US" b="1" dirty="0">
                <a:latin typeface="Comic Sans MS" panose="030F0702030302020204" pitchFamily="66" charset="0"/>
              </a:rPr>
              <a:t>TOIVOTTAVAT</a:t>
            </a:r>
          </a:p>
          <a:p>
            <a:endParaRPr lang="en-US" b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b="1" dirty="0">
                <a:latin typeface="Comic Sans MS" panose="030F0702030302020204" pitchFamily="66" charset="0"/>
              </a:rPr>
              <a:t>       SUSANNA-OPE </a:t>
            </a:r>
          </a:p>
          <a:p>
            <a:pPr marL="0" indent="0">
              <a:buNone/>
            </a:pPr>
            <a:r>
              <a:rPr lang="en-US" b="1" dirty="0">
                <a:latin typeface="Comic Sans MS" panose="030F0702030302020204" pitchFamily="66" charset="0"/>
              </a:rPr>
              <a:t>              &amp;</a:t>
            </a:r>
          </a:p>
          <a:p>
            <a:pPr marL="0" indent="0">
              <a:buNone/>
            </a:pPr>
            <a:r>
              <a:rPr lang="en-US" b="1" dirty="0">
                <a:latin typeface="Comic Sans MS" panose="030F0702030302020204" pitchFamily="66" charset="0"/>
              </a:rPr>
              <a:t>       OUTI-OHJAAJA</a:t>
            </a:r>
          </a:p>
        </p:txBody>
      </p:sp>
    </p:spTree>
    <p:extLst>
      <p:ext uri="{BB962C8B-B14F-4D97-AF65-F5344CB8AC3E}">
        <p14:creationId xmlns:p14="http://schemas.microsoft.com/office/powerpoint/2010/main" val="11826442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D4CCAFE-DE7D-402B-89D3-440F6675A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dirty="0">
                <a:latin typeface="Comic Sans MS" panose="030F0702030302020204" pitchFamily="66" charset="0"/>
              </a:rPr>
              <a:t>PS. POSTIA TULOSSA KOTIPOSTILAATIKKOON.</a:t>
            </a:r>
            <a:br>
              <a:rPr lang="fi-FI" sz="4000" dirty="0">
                <a:latin typeface="Comic Sans MS" panose="030F0702030302020204" pitchFamily="66" charset="0"/>
              </a:rPr>
            </a:br>
            <a:r>
              <a:rPr lang="fi-FI" sz="4000" dirty="0">
                <a:latin typeface="Comic Sans MS" panose="030F0702030302020204" pitchFamily="66" charset="0"/>
              </a:rPr>
              <a:t>MM. ENSIMMÄINEN LÄKSY…</a:t>
            </a:r>
          </a:p>
        </p:txBody>
      </p:sp>
    </p:spTree>
    <p:extLst>
      <p:ext uri="{BB962C8B-B14F-4D97-AF65-F5344CB8AC3E}">
        <p14:creationId xmlns:p14="http://schemas.microsoft.com/office/powerpoint/2010/main" val="2384781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ulko, tie, ruoho, tuli&#10;&#10;Kuvaus luotu automaattisesti">
            <a:extLst>
              <a:ext uri="{FF2B5EF4-FFF2-40B4-BE49-F238E27FC236}">
                <a16:creationId xmlns:a16="http://schemas.microsoft.com/office/drawing/2014/main" id="{498E43AD-6DFA-405E-A2FF-61B986B785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-1007360"/>
            <a:ext cx="12191980" cy="6857990"/>
          </a:xfrm>
          <a:prstGeom prst="rect">
            <a:avLst/>
          </a:prstGeom>
          <a:noFill/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4F7A62C8-CFE4-44C8-9E86-888E2AFCACF7}"/>
              </a:ext>
            </a:extLst>
          </p:cNvPr>
          <p:cNvSpPr txBox="1"/>
          <p:nvPr/>
        </p:nvSpPr>
        <p:spPr>
          <a:xfrm>
            <a:off x="516835" y="235481"/>
            <a:ext cx="67229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</a:t>
            </a:r>
            <a:r>
              <a:rPr lang="fi-FI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TERVETULOA MYLLYKYLÄN KOULUUN!</a:t>
            </a:r>
            <a:endParaRPr lang="fi-FI" sz="4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493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416B2-74E8-4053-A8CB-BA729DD83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413" y="4800600"/>
            <a:ext cx="10369152" cy="566738"/>
          </a:xfrm>
        </p:spPr>
        <p:txBody>
          <a:bodyPr wrap="square" anchor="b">
            <a:noAutofit/>
          </a:bodyPr>
          <a:lstStyle/>
          <a:p>
            <a:r>
              <a:rPr lang="en-US" sz="4000" b="1" dirty="0">
                <a:latin typeface="Comic Sans MS" panose="030F0702030302020204" pitchFamily="66" charset="0"/>
              </a:rPr>
              <a:t>KOULUTAKSIN PYSÄKKI</a:t>
            </a:r>
          </a:p>
        </p:txBody>
      </p:sp>
      <p:pic>
        <p:nvPicPr>
          <p:cNvPr id="4" name="Picture 4" descr="A car parked in front of a house&#10;&#10;Description generated with very high confidence">
            <a:extLst>
              <a:ext uri="{FF2B5EF4-FFF2-40B4-BE49-F238E27FC236}">
                <a16:creationId xmlns:a16="http://schemas.microsoft.com/office/drawing/2014/main" id="{58299CC2-34C5-4FD6-9373-C5A228F1B42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16493" b="30596"/>
          <a:stretch/>
        </p:blipFill>
        <p:spPr>
          <a:xfrm>
            <a:off x="815413" y="612775"/>
            <a:ext cx="10369152" cy="4114800"/>
          </a:xfrm>
          <a:noFill/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0533F88-1743-443A-A095-6BD24F7D16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5413" y="5439346"/>
            <a:ext cx="10369152" cy="581942"/>
          </a:xfrm>
        </p:spPr>
        <p:txBody>
          <a:bodyPr>
            <a:no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TÄHÄN KOULUKYYDITYKSESSÄ OLEVAT OPPILAAT TULEVAT AAMUISIN JA SIIRTYVÄT KOULUN PIHALLE LEIKKIMÄÄN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6483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C160A-FBE6-4AA7-B9C5-ADDC4302E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413" y="4785396"/>
            <a:ext cx="10369152" cy="581942"/>
          </a:xfrm>
        </p:spPr>
        <p:txBody>
          <a:bodyPr wrap="square" anchor="b">
            <a:noAutofit/>
          </a:bodyPr>
          <a:lstStyle/>
          <a:p>
            <a:r>
              <a:rPr lang="en-US" sz="4000" b="1" dirty="0">
                <a:latin typeface="Comic Sans MS" panose="030F0702030302020204" pitchFamily="66" charset="0"/>
              </a:rPr>
              <a:t>PYÖRÄPARKKI</a:t>
            </a:r>
          </a:p>
        </p:txBody>
      </p:sp>
      <p:pic>
        <p:nvPicPr>
          <p:cNvPr id="5" name="Sisällön paikkamerkki 4" descr="Kuva, joka sisältää kohteen ulko, polkupyörä, pysäköity, rakennus&#10;&#10;Kuvaus luotu automaattisesti">
            <a:extLst>
              <a:ext uri="{FF2B5EF4-FFF2-40B4-BE49-F238E27FC236}">
                <a16:creationId xmlns:a16="http://schemas.microsoft.com/office/drawing/2014/main" id="{D73DA5EA-1A82-407A-8313-956FB5540D0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1" b="38568"/>
          <a:stretch/>
        </p:blipFill>
        <p:spPr>
          <a:xfrm>
            <a:off x="815413" y="612775"/>
            <a:ext cx="10369152" cy="4114800"/>
          </a:xfrm>
          <a:noFill/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EAA05CC-6752-4586-B281-14F48D24C1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5413" y="5439346"/>
            <a:ext cx="10369152" cy="581942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TÄHÄN JÄTETÄÄN POLKUPYÖRÄT KOULUPÄIVÄN AJAKSI PARKKIIN JA SIIRRYTÄÄN PIHALLE LEIKKIMÄÄN</a:t>
            </a:r>
          </a:p>
        </p:txBody>
      </p:sp>
    </p:spTree>
    <p:extLst>
      <p:ext uri="{BB962C8B-B14F-4D97-AF65-F5344CB8AC3E}">
        <p14:creationId xmlns:p14="http://schemas.microsoft.com/office/powerpoint/2010/main" val="2629052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C1FFB-5F11-4BB0-B9D4-D3482EAFE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wrap="square" anchor="ctr">
            <a:normAutofit/>
          </a:bodyPr>
          <a:lstStyle/>
          <a:p>
            <a:r>
              <a:rPr lang="en-US" b="1" dirty="0">
                <a:latin typeface="Comic Sans MS" panose="030F0702030302020204" pitchFamily="66" charset="0"/>
              </a:rPr>
              <a:t>REPPUPARKKI</a:t>
            </a:r>
          </a:p>
        </p:txBody>
      </p:sp>
      <p:pic>
        <p:nvPicPr>
          <p:cNvPr id="4" name="Picture 4" descr="A picture containing person, little, child, girl&#10;&#10;Description generated with very high confidence">
            <a:extLst>
              <a:ext uri="{FF2B5EF4-FFF2-40B4-BE49-F238E27FC236}">
                <a16:creationId xmlns:a16="http://schemas.microsoft.com/office/drawing/2014/main" id="{72118902-1F6F-4AC8-9897-560C2B2B3F6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23641" r="-2" b="13320"/>
          <a:stretch/>
        </p:blipFill>
        <p:spPr>
          <a:xfrm>
            <a:off x="609600" y="1600201"/>
            <a:ext cx="5384800" cy="4525963"/>
          </a:xfrm>
          <a:noFill/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BFF84FBC-7745-44C5-A9C9-5F9F97AAB6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r>
              <a:rPr lang="en-US" sz="2000" dirty="0">
                <a:latin typeface="Comic Sans MS" panose="030F0702030302020204" pitchFamily="66" charset="0"/>
              </a:rPr>
              <a:t>REPUT VOI JÄTTÄÄ AAMULLA SADEKATOKSEEN REPPUPARKKIIN.</a:t>
            </a:r>
          </a:p>
        </p:txBody>
      </p:sp>
    </p:spTree>
    <p:extLst>
      <p:ext uri="{BB962C8B-B14F-4D97-AF65-F5344CB8AC3E}">
        <p14:creationId xmlns:p14="http://schemas.microsoft.com/office/powerpoint/2010/main" val="1464846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E2040C2-E6E1-485B-A45C-69987EA7C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413" y="4800600"/>
            <a:ext cx="10369152" cy="638746"/>
          </a:xfrm>
        </p:spPr>
        <p:txBody>
          <a:bodyPr wrap="square" anchor="b">
            <a:noAutofit/>
          </a:bodyPr>
          <a:lstStyle/>
          <a:p>
            <a:r>
              <a:rPr lang="fi-FI" sz="4000" b="1" dirty="0">
                <a:latin typeface="Comic Sans MS" panose="030F0702030302020204" pitchFamily="66" charset="0"/>
              </a:rPr>
              <a:t>KOULUSSA OPETELLAAN LUKEMAAN JA LASKEMAAN</a:t>
            </a:r>
            <a:br>
              <a:rPr lang="fi-FI" sz="4000" b="1" dirty="0">
                <a:latin typeface="Comic Sans MS" panose="030F0702030302020204" pitchFamily="66" charset="0"/>
              </a:rPr>
            </a:br>
            <a:endParaRPr lang="fi-FI" sz="4000" b="1" dirty="0">
              <a:latin typeface="Comic Sans MS" panose="030F0702030302020204" pitchFamily="66" charset="0"/>
            </a:endParaRP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24858228-62BC-4153-ADC9-E57D8EEB578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93" b="22297"/>
          <a:stretch/>
        </p:blipFill>
        <p:spPr>
          <a:xfrm>
            <a:off x="815413" y="612775"/>
            <a:ext cx="10369152" cy="4114800"/>
          </a:xfrm>
          <a:noFill/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49122F5-7554-4727-ADE6-852B29A24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435" y="5317587"/>
            <a:ext cx="10369152" cy="1055393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KOULUSSA OPETELLAAN LUKEMISTA JA LASKEMISTA…</a:t>
            </a:r>
          </a:p>
        </p:txBody>
      </p:sp>
    </p:spTree>
    <p:extLst>
      <p:ext uri="{BB962C8B-B14F-4D97-AF65-F5344CB8AC3E}">
        <p14:creationId xmlns:p14="http://schemas.microsoft.com/office/powerpoint/2010/main" val="555125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isällön paikkamerkki 5" descr="Kuva, joka sisältää kohteen henkilö, sisä, lapsi, mies&#10;&#10;Kuvaus luotu automaattisesti">
            <a:extLst>
              <a:ext uri="{FF2B5EF4-FFF2-40B4-BE49-F238E27FC236}">
                <a16:creationId xmlns:a16="http://schemas.microsoft.com/office/drawing/2014/main" id="{3D69DD09-3BB8-4338-BC73-03B20832C74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6" b="53471"/>
          <a:stretch/>
        </p:blipFill>
        <p:spPr>
          <a:xfrm>
            <a:off x="815413" y="612775"/>
            <a:ext cx="10369152" cy="4114800"/>
          </a:xfrm>
          <a:noFill/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002B274-3980-4756-AA1F-3EA1889064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5413" y="5439346"/>
            <a:ext cx="10369152" cy="581942"/>
          </a:xfrm>
        </p:spPr>
        <p:txBody>
          <a:bodyPr>
            <a:noAutofit/>
          </a:bodyPr>
          <a:lstStyle/>
          <a:p>
            <a:r>
              <a:rPr lang="fi-FI" sz="4000" b="1" dirty="0">
                <a:latin typeface="Comic Sans MS" panose="030F0702030302020204" pitchFamily="66" charset="0"/>
              </a:rPr>
              <a:t>               ENGLANTIA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65686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7540E05-6EE0-444C-AE63-CC29C2F55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>
                <a:latin typeface="Comic Sans MS" panose="030F0702030302020204" pitchFamily="66" charset="0"/>
              </a:rPr>
              <a:t>LIIKUNTAA</a:t>
            </a:r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459821FA-C024-4920-8400-E6098B4035D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43881"/>
            <a:ext cx="5384800" cy="4038600"/>
          </a:xfrm>
        </p:spPr>
      </p:pic>
      <p:pic>
        <p:nvPicPr>
          <p:cNvPr id="10" name="Sisällön paikkamerkki 9" descr="Kuva, joka sisältää kohteen lumi, ulko, henkilö, henkilöt&#10;&#10;Kuvaus luotu automaattisesti">
            <a:extLst>
              <a:ext uri="{FF2B5EF4-FFF2-40B4-BE49-F238E27FC236}">
                <a16:creationId xmlns:a16="http://schemas.microsoft.com/office/drawing/2014/main" id="{4E12F6E3-EC95-4912-962E-6FB70027E8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1843881"/>
            <a:ext cx="5384800" cy="4038600"/>
          </a:xfrm>
        </p:spPr>
      </p:pic>
    </p:spTree>
    <p:extLst>
      <p:ext uri="{BB962C8B-B14F-4D97-AF65-F5344CB8AC3E}">
        <p14:creationId xmlns:p14="http://schemas.microsoft.com/office/powerpoint/2010/main" val="3522787615"/>
      </p:ext>
    </p:extLst>
  </p:cSld>
  <p:clrMapOvr>
    <a:masterClrMapping/>
  </p:clrMapOvr>
</p:sld>
</file>

<file path=ppt/theme/theme1.xml><?xml version="1.0" encoding="utf-8"?>
<a:theme xmlns:a="http://schemas.openxmlformats.org/drawingml/2006/main" name="Teema1">
  <a:themeElements>
    <a:clrScheme name="Tammela">
      <a:dk1>
        <a:sysClr val="windowText" lastClr="000000"/>
      </a:dk1>
      <a:lt1>
        <a:sysClr val="window" lastClr="FFFFFF"/>
      </a:lt1>
      <a:dk2>
        <a:srgbClr val="F58220"/>
      </a:dk2>
      <a:lt2>
        <a:srgbClr val="FFFFFF"/>
      </a:lt2>
      <a:accent1>
        <a:srgbClr val="F58220"/>
      </a:accent1>
      <a:accent2>
        <a:srgbClr val="FCAF17"/>
      </a:accent2>
      <a:accent3>
        <a:srgbClr val="99CC33"/>
      </a:accent3>
      <a:accent4>
        <a:srgbClr val="00C5C3"/>
      </a:accent4>
      <a:accent5>
        <a:srgbClr val="575757"/>
      </a:accent5>
      <a:accent6>
        <a:srgbClr val="828282"/>
      </a:accent6>
      <a:hlink>
        <a:srgbClr val="0000FF"/>
      </a:hlink>
      <a:folHlink>
        <a:srgbClr val="800080"/>
      </a:folHlink>
    </a:clrScheme>
    <a:fontScheme name="Office, klassinen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ema1" id="{19EF763B-B518-48B3-8725-AE10B4BE2ADA}" vid="{20839D77-D3AA-46F5-814A-C5A07CD4DC07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9AF43534703F41B97D0FBC5DCCA707" ma:contentTypeVersion="7" ma:contentTypeDescription="Create a new document." ma:contentTypeScope="" ma:versionID="73182c2068b03ad379796790c2ba607f">
  <xsd:schema xmlns:xsd="http://www.w3.org/2001/XMLSchema" xmlns:xs="http://www.w3.org/2001/XMLSchema" xmlns:p="http://schemas.microsoft.com/office/2006/metadata/properties" xmlns:ns3="bcca0a97-b963-4655-8eac-69bf40d23f08" xmlns:ns4="3c80deba-9b7a-4591-849f-4853ed90c857" targetNamespace="http://schemas.microsoft.com/office/2006/metadata/properties" ma:root="true" ma:fieldsID="e2d878902b7cc46cd1072b5152fa7fad" ns3:_="" ns4:_="">
    <xsd:import namespace="bcca0a97-b963-4655-8eac-69bf40d23f08"/>
    <xsd:import namespace="3c80deba-9b7a-4591-849f-4853ed90c85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ca0a97-b963-4655-8eac-69bf40d23f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80deba-9b7a-4591-849f-4853ed90c85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A1E7B7B-CCA0-4184-8395-7F5D033B2D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8ABE999-9810-4C6F-9F2B-F56F55FC4D5C}">
  <ds:schemaRefs>
    <ds:schemaRef ds:uri="bcca0a97-b963-4655-8eac-69bf40d23f08"/>
    <ds:schemaRef ds:uri="http://www.w3.org/XML/1998/namespace"/>
    <ds:schemaRef ds:uri="http://schemas.microsoft.com/office/infopath/2007/PartnerControls"/>
    <ds:schemaRef ds:uri="http://purl.org/dc/elements/1.1/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3c80deba-9b7a-4591-849f-4853ed90c857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8C04A7DA-EEC0-4D22-8EAB-DD9BE02AA5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ca0a97-b963-4655-8eac-69bf40d23f08"/>
    <ds:schemaRef ds:uri="3c80deba-9b7a-4591-849f-4853ed90c85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188</Words>
  <Application>Microsoft Office PowerPoint</Application>
  <PresentationFormat>Laajakuva</PresentationFormat>
  <Paragraphs>47</Paragraphs>
  <Slides>23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23</vt:i4>
      </vt:variant>
    </vt:vector>
  </HeadingPairs>
  <TitlesOfParts>
    <vt:vector size="27" baseType="lpstr">
      <vt:lpstr>Arial</vt:lpstr>
      <vt:lpstr>Calibri</vt:lpstr>
      <vt:lpstr>Comic Sans MS</vt:lpstr>
      <vt:lpstr>Teema1</vt:lpstr>
      <vt:lpstr>ESIOPETUKSESTA KOULUUN</vt:lpstr>
      <vt:lpstr>PowerPoint-esitys</vt:lpstr>
      <vt:lpstr>PowerPoint-esitys</vt:lpstr>
      <vt:lpstr>KOULUTAKSIN PYSÄKKI</vt:lpstr>
      <vt:lpstr>PYÖRÄPARKKI</vt:lpstr>
      <vt:lpstr>REPPUPARKKI</vt:lpstr>
      <vt:lpstr>KOULUSSA OPETELLAAN LUKEMAAN JA LASKEMAAN </vt:lpstr>
      <vt:lpstr>PowerPoint-esitys</vt:lpstr>
      <vt:lpstr>LIIKUNTAA</vt:lpstr>
      <vt:lpstr>KOODAUSTA</vt:lpstr>
      <vt:lpstr>KÄDENTAITOJA, TUTKIMISTA JA MUITA TÄRKEITÄ ELÄMÄNTAITOJA</vt:lpstr>
      <vt:lpstr>YKSIN JA YHDESSÄ</vt:lpstr>
      <vt:lpstr>VÄLITUNNEILLA LEIKITÄÄN!</vt:lpstr>
      <vt:lpstr>SAAT KOULUPÄIVIÄ TURVAAMAAN  OMAN KOULUKUMMIN  5. LUOKKALAISESTA</vt:lpstr>
      <vt:lpstr>KESÄN AIKANA VOIT TUTUSTUA</vt:lpstr>
      <vt:lpstr>ENSIMMÄINEN KOULUAAMU JÄNNITTÄÄ</vt:lpstr>
      <vt:lpstr>ENSIMMÄINEN KOULUPÄIVÄ ALKAA LIPUNNOSTOLLA TORSTAINA 13.8.2020 KLO 9.00</vt:lpstr>
      <vt:lpstr>TARVITSET MUKAAN:</vt:lpstr>
      <vt:lpstr>MYLLYKYLÄN KOULUN 1-2-LUOKKA</vt:lpstr>
      <vt:lpstr>PORTAITA PITKIN KOHTI OMAA LUOKKAA</vt:lpstr>
      <vt:lpstr>ALALUOKKA (1-2-LUOKKA)</vt:lpstr>
      <vt:lpstr>TERVETULOA KOULULAISEKSI  MYLLYKYLÄN KOULUUN!</vt:lpstr>
      <vt:lpstr>PS. POSTIA TULOSSA KOTIPOSTILAATIKKOON. MM. ENSIMMÄINEN LÄKSY…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ESIOPETUKSESTA KOULUUN</dc:title>
  <dc:creator>Susanna Lahti</dc:creator>
  <cp:lastModifiedBy>Susanna</cp:lastModifiedBy>
  <cp:revision>2</cp:revision>
  <dcterms:created xsi:type="dcterms:W3CDTF">2020-05-17T13:30:50Z</dcterms:created>
  <dcterms:modified xsi:type="dcterms:W3CDTF">2020-05-17T20:00:55Z</dcterms:modified>
</cp:coreProperties>
</file>