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60" r:id="rId4"/>
    <p:sldId id="258" r:id="rId5"/>
    <p:sldId id="261" r:id="rId6"/>
    <p:sldId id="259" r:id="rId7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1" d="100"/>
          <a:sy n="71" d="100"/>
        </p:scale>
        <p:origin x="-1344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FFD28-7C18-45EB-B046-2BC151739B9B}" type="datetimeFigureOut">
              <a:rPr lang="fi-FI" smtClean="0"/>
              <a:t>8.4.2017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C8C23-596D-4585-BDF4-7E6687F5B21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FFD28-7C18-45EB-B046-2BC151739B9B}" type="datetimeFigureOut">
              <a:rPr lang="fi-FI" smtClean="0"/>
              <a:t>8.4.2017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C8C23-596D-4585-BDF4-7E6687F5B21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FFD28-7C18-45EB-B046-2BC151739B9B}" type="datetimeFigureOut">
              <a:rPr lang="fi-FI" smtClean="0"/>
              <a:t>8.4.2017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C8C23-596D-4585-BDF4-7E6687F5B218}" type="slidenum">
              <a:rPr lang="fi-FI" smtClean="0"/>
              <a:t>‹#›</a:t>
            </a:fld>
            <a:endParaRPr lang="fi-FI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FFD28-7C18-45EB-B046-2BC151739B9B}" type="datetimeFigureOut">
              <a:rPr lang="fi-FI" smtClean="0"/>
              <a:t>8.4.2017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C8C23-596D-4585-BDF4-7E6687F5B218}" type="slidenum">
              <a:rPr lang="fi-FI" smtClean="0"/>
              <a:t>‹#›</a:t>
            </a:fld>
            <a:endParaRPr lang="fi-FI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FFD28-7C18-45EB-B046-2BC151739B9B}" type="datetimeFigureOut">
              <a:rPr lang="fi-FI" smtClean="0"/>
              <a:t>8.4.2017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C8C23-596D-4585-BDF4-7E6687F5B21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FFD28-7C18-45EB-B046-2BC151739B9B}" type="datetimeFigureOut">
              <a:rPr lang="fi-FI" smtClean="0"/>
              <a:t>8.4.2017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C8C23-596D-4585-BDF4-7E6687F5B218}" type="slidenum">
              <a:rPr lang="fi-FI" smtClean="0"/>
              <a:t>‹#›</a:t>
            </a:fld>
            <a:endParaRPr lang="fi-FI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FFD28-7C18-45EB-B046-2BC151739B9B}" type="datetimeFigureOut">
              <a:rPr lang="fi-FI" smtClean="0"/>
              <a:t>8.4.2017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C8C23-596D-4585-BDF4-7E6687F5B21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FFD28-7C18-45EB-B046-2BC151739B9B}" type="datetimeFigureOut">
              <a:rPr lang="fi-FI" smtClean="0"/>
              <a:t>8.4.2017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C8C23-596D-4585-BDF4-7E6687F5B21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FFD28-7C18-45EB-B046-2BC151739B9B}" type="datetimeFigureOut">
              <a:rPr lang="fi-FI" smtClean="0"/>
              <a:t>8.4.2017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C8C23-596D-4585-BDF4-7E6687F5B21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FFD28-7C18-45EB-B046-2BC151739B9B}" type="datetimeFigureOut">
              <a:rPr lang="fi-FI" smtClean="0"/>
              <a:t>8.4.2017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C8C23-596D-4585-BDF4-7E6687F5B218}" type="slidenum">
              <a:rPr lang="fi-FI" smtClean="0"/>
              <a:t>‹#›</a:t>
            </a:fld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FFD28-7C18-45EB-B046-2BC151739B9B}" type="datetimeFigureOut">
              <a:rPr lang="fi-FI" smtClean="0"/>
              <a:t>8.4.2017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C8C23-596D-4585-BDF4-7E6687F5B218}" type="slidenum">
              <a:rPr lang="fi-FI" smtClean="0"/>
              <a:t>‹#›</a:t>
            </a:fld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AB6FFD28-7C18-45EB-B046-2BC151739B9B}" type="datetimeFigureOut">
              <a:rPr lang="fi-FI" smtClean="0"/>
              <a:t>8.4.2017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7CFC8C23-596D-4585-BDF4-7E6687F5B218}" type="slidenum">
              <a:rPr lang="fi-FI" smtClean="0"/>
              <a:t>‹#›</a:t>
            </a:fld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ed.ted.com/lessons/how-playing-an-instrument-benefits-your-brain-anita-collins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764704"/>
            <a:ext cx="7772400" cy="2592288"/>
          </a:xfrm>
        </p:spPr>
        <p:txBody>
          <a:bodyPr/>
          <a:lstStyle/>
          <a:p>
            <a:r>
              <a:rPr lang="fi-FI" dirty="0" smtClean="0"/>
              <a:t>Miksi musiikkia opiskellaan lukiossa?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356992"/>
            <a:ext cx="6728792" cy="2664296"/>
          </a:xfrm>
        </p:spPr>
        <p:txBody>
          <a:bodyPr>
            <a:normAutofit/>
          </a:bodyPr>
          <a:lstStyle/>
          <a:p>
            <a:r>
              <a:rPr lang="fi-FI" dirty="0" smtClean="0"/>
              <a:t>”Mihin muka tarvitsen musiikkia?”</a:t>
            </a:r>
          </a:p>
          <a:p>
            <a:r>
              <a:rPr lang="fi-FI" dirty="0" smtClean="0"/>
              <a:t>”Ei musta mitään muusikkoa </a:t>
            </a:r>
            <a:r>
              <a:rPr lang="fi-FI" dirty="0" err="1" smtClean="0"/>
              <a:t>kuitenkaa</a:t>
            </a:r>
            <a:r>
              <a:rPr lang="fi-FI" dirty="0" smtClean="0"/>
              <a:t> </a:t>
            </a:r>
            <a:r>
              <a:rPr lang="fi-FI" dirty="0" err="1" smtClean="0"/>
              <a:t>tuu</a:t>
            </a:r>
            <a:r>
              <a:rPr lang="fi-FI" dirty="0" smtClean="0"/>
              <a:t>”</a:t>
            </a:r>
          </a:p>
          <a:p>
            <a:r>
              <a:rPr lang="fi-FI" dirty="0" smtClean="0"/>
              <a:t>”Miksen voi vaan keskittyä ylioppilaskirjoitusaineisiin ja olla tuhlaamatta aikaa </a:t>
            </a:r>
            <a:r>
              <a:rPr lang="fi-FI" dirty="0" err="1" smtClean="0"/>
              <a:t>johonki</a:t>
            </a:r>
            <a:r>
              <a:rPr lang="fi-FI" dirty="0" smtClean="0"/>
              <a:t> kitaran rämpyttelyyn?”</a:t>
            </a:r>
          </a:p>
          <a:p>
            <a:r>
              <a:rPr lang="fi-FI" dirty="0" smtClean="0"/>
              <a:t>”Eihän </a:t>
            </a:r>
            <a:r>
              <a:rPr lang="fi-FI" dirty="0" err="1" smtClean="0"/>
              <a:t>mulla</a:t>
            </a:r>
            <a:r>
              <a:rPr lang="fi-FI" dirty="0" smtClean="0"/>
              <a:t> </a:t>
            </a:r>
            <a:r>
              <a:rPr lang="fi-FI" dirty="0" err="1" smtClean="0"/>
              <a:t>ees</a:t>
            </a:r>
            <a:r>
              <a:rPr lang="fi-FI" dirty="0" smtClean="0"/>
              <a:t> </a:t>
            </a:r>
            <a:r>
              <a:rPr lang="fi-FI" dirty="0" err="1" smtClean="0"/>
              <a:t>oo</a:t>
            </a:r>
            <a:r>
              <a:rPr lang="fi-FI" dirty="0" smtClean="0"/>
              <a:t> yhtään musikaalisia lahjoja…”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14392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Musiikki oli yksi jo keskiajan pappiskoulun neljästä opiskeltavasta aineesta, jotka olivat</a:t>
            </a:r>
          </a:p>
          <a:p>
            <a:r>
              <a:rPr lang="fi-FI" dirty="0" smtClean="0"/>
              <a:t>latina, uskonto, matematiikka JA MUSIIKKI</a:t>
            </a:r>
          </a:p>
          <a:p>
            <a:r>
              <a:rPr lang="fi-FI" dirty="0" smtClean="0"/>
              <a:t>Musiikin teoreettisia ominaisuuksia (yläsävelsarja, intervallit yms.) pidettiin jo antiikin aikana yhtenä tärkeänä tieteen osana akustisten ominaisuuksiensa takia, esim. Pythagoras</a:t>
            </a: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Historia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18168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i-FI" dirty="0" smtClean="0"/>
              <a:t>Musiikki on: </a:t>
            </a:r>
          </a:p>
          <a:p>
            <a:r>
              <a:rPr lang="fi-FI" dirty="0"/>
              <a:t>T</a:t>
            </a:r>
            <a:r>
              <a:rPr lang="fi-FI" dirty="0" smtClean="0"/>
              <a:t>ärkeä eheyttäjä = luova ja rakentava itseilmaisun väline</a:t>
            </a:r>
          </a:p>
          <a:p>
            <a:r>
              <a:rPr lang="fi-FI" dirty="0" smtClean="0"/>
              <a:t>Integroiva oppiaine, jossa opitaan kuuntelemalla, tekemällä ja keksimällä</a:t>
            </a:r>
          </a:p>
          <a:p>
            <a:r>
              <a:rPr lang="fi-FI" dirty="0" smtClean="0"/>
              <a:t>Yhteisöllinen: jokaisella toisaalta oma rooli ja vastuu, toisaalta ryhmä jonka kanssa toimitaan saumattomassa yhteistyössä (esim. bändi, kuoro, orkesteri)</a:t>
            </a:r>
          </a:p>
          <a:p>
            <a:r>
              <a:rPr lang="fi-FI" dirty="0" smtClean="0"/>
              <a:t>Rentouttava ja piristävä vaihtelu lukuaineille</a:t>
            </a:r>
          </a:p>
          <a:p>
            <a:r>
              <a:rPr lang="fi-FI" dirty="0" smtClean="0"/>
              <a:t>Terapeuttinen (rauhoittaja, aktivoija, aggression lievittäjä)</a:t>
            </a: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722520"/>
          </a:xfrm>
        </p:spPr>
        <p:txBody>
          <a:bodyPr>
            <a:normAutofit/>
          </a:bodyPr>
          <a:lstStyle/>
          <a:p>
            <a:r>
              <a:rPr lang="fi-FI" dirty="0" smtClean="0"/>
              <a:t>Persoonaa eheyttävät ominaisuudet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54672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872067" y="2060848"/>
            <a:ext cx="7408333" cy="4248472"/>
          </a:xfrm>
        </p:spPr>
        <p:txBody>
          <a:bodyPr>
            <a:normAutofit/>
          </a:bodyPr>
          <a:lstStyle/>
          <a:p>
            <a:r>
              <a:rPr lang="fi-FI" sz="3200" dirty="0" smtClean="0"/>
              <a:t>Yhteisöllisyys </a:t>
            </a:r>
          </a:p>
          <a:p>
            <a:r>
              <a:rPr lang="fi-FI" sz="3200" dirty="0" smtClean="0"/>
              <a:t>Luovuus</a:t>
            </a:r>
          </a:p>
          <a:p>
            <a:r>
              <a:rPr lang="fi-FI" sz="3200" dirty="0" smtClean="0"/>
              <a:t>Vuorovaikutustaidot</a:t>
            </a:r>
          </a:p>
          <a:p>
            <a:r>
              <a:rPr lang="fi-FI" sz="3200" dirty="0" smtClean="0"/>
              <a:t>Improvisointi</a:t>
            </a:r>
          </a:p>
          <a:p>
            <a:r>
              <a:rPr lang="fi-FI" sz="3200" dirty="0" smtClean="0"/>
              <a:t>Oppimaan oppiminen</a:t>
            </a:r>
            <a:endParaRPr lang="fi-FI" sz="3200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Musiikin avulla opittavat (</a:t>
            </a:r>
            <a:r>
              <a:rPr lang="fi-FI" dirty="0" err="1" smtClean="0"/>
              <a:t>työ)elämätaidot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20505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hlinkClick r:id="rId2"/>
              </a:rPr>
              <a:t>http://ed.ted.com/lessons/how-playing-an-instrument-benefits-your-brain-anita-collins</a:t>
            </a: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2226576"/>
          </a:xfrm>
        </p:spPr>
        <p:txBody>
          <a:bodyPr>
            <a:normAutofit/>
          </a:bodyPr>
          <a:lstStyle/>
          <a:p>
            <a:r>
              <a:rPr lang="fi-FI" dirty="0" smtClean="0"/>
              <a:t>Musiikin aikaan saama ”aivojen ilotulitus”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84000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Lukion tehtävä ei ole olla ammatillinen, vaan YLEISSIVISTÄVÄ koulutus</a:t>
            </a:r>
          </a:p>
          <a:p>
            <a:r>
              <a:rPr lang="fi-FI" dirty="0" smtClean="0"/>
              <a:t>Sen takia lukiossa opiskellaan mahdollisimman monia eri aineita, myös taito- ja taideaineita</a:t>
            </a:r>
          </a:p>
          <a:p>
            <a:r>
              <a:rPr lang="fi-FI" dirty="0" smtClean="0"/>
              <a:t>Lukion tarkoitus on avata ja pitää auki ammatillisia ja ajatuksellisia ovia</a:t>
            </a:r>
          </a:p>
          <a:p>
            <a:r>
              <a:rPr lang="fi-FI" dirty="0"/>
              <a:t>Y</a:t>
            </a:r>
            <a:r>
              <a:rPr lang="fi-FI" dirty="0" smtClean="0"/>
              <a:t>kköskurssi pyrkii johdattamaan musiikin maailmaan sisältämällä vähän kaikkea musiikkiin liittyvää</a:t>
            </a:r>
          </a:p>
          <a:p>
            <a:r>
              <a:rPr lang="fi-FI" dirty="0" smtClean="0"/>
              <a:t>Loppu viimein opetushallitus tietää ja päättää </a:t>
            </a: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Kaikki ovet auki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16078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altomuoto">
  <a:themeElements>
    <a:clrScheme name="Aaltomuoto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Aaltomuoto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Aaltomuoto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</TotalTime>
  <Words>223</Words>
  <Application>Microsoft Office PowerPoint</Application>
  <PresentationFormat>Näytössä katseltava diaesitys (4:3)</PresentationFormat>
  <Paragraphs>30</Paragraphs>
  <Slides>6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7" baseType="lpstr">
      <vt:lpstr>Aaltomuoto</vt:lpstr>
      <vt:lpstr>Miksi musiikkia opiskellaan lukiossa?</vt:lpstr>
      <vt:lpstr>Historia</vt:lpstr>
      <vt:lpstr>Persoonaa eheyttävät ominaisuudet</vt:lpstr>
      <vt:lpstr>Musiikin avulla opittavat (työ)elämätaidot</vt:lpstr>
      <vt:lpstr>Musiikin aikaan saama ”aivojen ilotulitus”</vt:lpstr>
      <vt:lpstr>Kaikki ovet auki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Miksi musiikkia opiskellaan lukiossa?</dc:title>
  <dc:creator>aleksi romppainen</dc:creator>
  <cp:lastModifiedBy>aleksi romppainen</cp:lastModifiedBy>
  <cp:revision>13</cp:revision>
  <dcterms:created xsi:type="dcterms:W3CDTF">2014-08-10T17:40:44Z</dcterms:created>
  <dcterms:modified xsi:type="dcterms:W3CDTF">2017-04-08T20:22:06Z</dcterms:modified>
</cp:coreProperties>
</file>