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98" r:id="rId5"/>
    <p:sldId id="300" r:id="rId6"/>
    <p:sldId id="302" r:id="rId7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5633118-30B3-44BA-BD83-57269B5C36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77608C-45C0-4A6E-BF4E-3359E1714F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218C2-29E5-4FAA-BD91-80057CD083B0}" type="datetime1">
              <a:rPr lang="fi-FI" smtClean="0"/>
              <a:t>30.1.2023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54E3F8-FBB7-44B3-BDCD-E0A791E5CC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B89ACD-C461-4A49-AB6C-BEE95DF5D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2F38D-A731-49A0-8785-1C64F5D825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444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2DEF-1AB3-4B81-981B-4242109F18AD}" type="datetime1">
              <a:rPr lang="fi-FI" smtClean="0"/>
              <a:pPr/>
              <a:t>30.1.2023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7475197-EF76-48B8-96B8-921BFA77342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81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7475197-EF76-48B8-96B8-921BFA77342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6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AFDE84-FD54-46BA-BF6E-4C17E07557E9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8E82A1-6454-4F37-BDC2-5B700403C53C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BFC35C-E10B-4FDB-ADBC-81C65934F60D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FFE85A-251F-4172-A402-AC0BF561C8D7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11D0D3-EF79-4E36-8980-9333571A9EB5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D7BC17-7D6B-45F8-BCC2-E1D829679D2E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5B80B9-5BBD-4290-B5C5-D855658A7865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C47B78C8-E9D3-497F-ABFA-BE29E5E1A866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99CB94-CCDE-4819-AEB0-FAF00457734C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46DC845-3588-4BE6-BD14-BEAC88F5B338}" type="datetime1">
              <a:rPr lang="fi-FI" noProof="0" smtClean="0"/>
              <a:t>30.1.2023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uorakulmi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Kuva 3" descr="Lähikuva paperinpalasta, jonka päällä on kynä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Suorakulmi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/>
          </a:bodyPr>
          <a:lstStyle/>
          <a:p>
            <a:pPr rtl="0"/>
            <a:r>
              <a:rPr lang="fi-FI" sz="4400" dirty="0">
                <a:solidFill>
                  <a:schemeClr val="tx1"/>
                </a:solidFill>
              </a:rPr>
              <a:t>Uusi YO-tutkinto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fi-FI" sz="1600" dirty="0"/>
              <a:t>Kevät 2023</a:t>
            </a:r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fi-FI" dirty="0"/>
              <a:t>Muutokset yo-tutkinnossa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055274"/>
              </p:ext>
            </p:extLst>
          </p:nvPr>
        </p:nvGraphicFramePr>
        <p:xfrm>
          <a:off x="1096963" y="1996580"/>
          <a:ext cx="10058400" cy="4467094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62734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466466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989013">
                <a:tc>
                  <a:txBody>
                    <a:bodyPr/>
                    <a:lstStyle/>
                    <a:p>
                      <a:pPr rtl="0"/>
                      <a:r>
                        <a:rPr lang="fi-FI" sz="2400" b="0" cap="all" spc="150" noProof="0" dirty="0">
                          <a:solidFill>
                            <a:schemeClr val="lt1"/>
                          </a:solidFill>
                        </a:rPr>
                        <a:t>5 </a:t>
                      </a:r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tutkinto-</a:t>
                      </a:r>
                    </a:p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ainetta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maksuttomuus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 err="1">
                          <a:solidFill>
                            <a:schemeClr val="lt1"/>
                          </a:solidFill>
                        </a:rPr>
                        <a:t>Uusintamahdol-lisuudet</a:t>
                      </a:r>
                      <a:endParaRPr lang="fi-FI" sz="1800" b="0" cap="all" spc="150" noProof="0" dirty="0">
                        <a:solidFill>
                          <a:schemeClr val="lt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Uusi </a:t>
                      </a:r>
                      <a:r>
                        <a:rPr lang="fi-FI" sz="1800" b="0" cap="all" spc="150" noProof="0" dirty="0" err="1">
                          <a:solidFill>
                            <a:schemeClr val="lt1"/>
                          </a:solidFill>
                        </a:rPr>
                        <a:t>ops</a:t>
                      </a:r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 ja yo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1166957"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Äidinkieli kaikille pakollinen.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Koskee oppivelvollisia eli syksyllä 2021 tai sen jälkeen lukion aloittaneita.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Hyväksyttyä koetta voi uusia rajoituksetta. Kokeet maksullisia.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Opintojaksotarjotin mahdollistaa mm. filosofian ja terveystiedon kirjoitta-</a:t>
                      </a:r>
                      <a:r>
                        <a:rPr lang="fi-FI" sz="1400" cap="none" spc="0" noProof="0" dirty="0" err="1">
                          <a:solidFill>
                            <a:schemeClr val="tx1"/>
                          </a:solidFill>
                        </a:rPr>
                        <a:t>misen</a:t>
                      </a: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 2. vuoden keväällä.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764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4 muuta koetta, joista yhden oltava pitkän oppimäärän mukainen.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5 yo-koetta maksutonta opiskelijan valinnan mukaan, muut maksullisia.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Hylätyn kokeen saa uusia 3 kertaa välittömästi seuraavan 3 tutkintokerran aikana.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3. vuoden syksyllä voi osallistua mm. RU, GE, BI, HI, PS, UE –kokeisiin.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1027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Yo-tutkinto suoritettava 3 tutkintokerran aikana, esim. K2023, S2023, K2024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Myös hylätyn kokeen uusinnat maksuttomia, jos on osallistunut kokeeseen.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Tutkintoa voi täydentää, myös eritasoisella kokeella. 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Kokeet perustuvat myös valinnaisiin opintojaksoihin, ja niissä on oppiainerajat ylittäviä kysymyksiä.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fi-FI" dirty="0"/>
              <a:t>Pysyvät määräykset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57839"/>
              </p:ext>
            </p:extLst>
          </p:nvPr>
        </p:nvGraphicFramePr>
        <p:xfrm>
          <a:off x="1096963" y="1996580"/>
          <a:ext cx="10058400" cy="459176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62734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466466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989013"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Osallistumis-</a:t>
                      </a:r>
                    </a:p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oikeus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ilmoittautuminen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Erityis-</a:t>
                      </a:r>
                    </a:p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järjestelyt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800" b="0" cap="all" spc="150" noProof="0" dirty="0">
                          <a:solidFill>
                            <a:schemeClr val="lt1"/>
                          </a:solidFill>
                        </a:rPr>
                        <a:t>Lukion päättötodistus ja yo-tutkinto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Pakolliset moduulit on opiskeltava ennen kirjallisia kokeita.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Syksyn kokeisiin 5.6. mennessä.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Kevään kokeisiin 1.12. mennessä.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Voi saada mm. sairauden, vamman tai luki-vaikeuden perusteella.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Yo-todistuksen saa vasta, kun on saanut lukion päättötodistuksen.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764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Lyhyessä kielessä on opintoja on oltava 6 opintopisteen verran.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 Ilmoittautuminen </a:t>
                      </a:r>
                      <a:r>
                        <a:rPr lang="fi-FI" sz="1400" cap="none" spc="0" noProof="0" dirty="0" err="1">
                          <a:solidFill>
                            <a:schemeClr val="tx1"/>
                          </a:solidFill>
                        </a:rPr>
                        <a:t>wilman</a:t>
                      </a: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 lomakkeella, tulostettu ja allekirjoitettu lomake palautetaan kansliaan.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Hakemus kirjallisesti 30.11. tai 30.4. mennessä. Sairastumisesta lääkärintodistus ko. päivälle.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Tieto lukion oppimäärän suorittamisesta ennen 5.5. tai 4.11. päivitettynä Koski-palveluun.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1027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Yo-tutkinto suoritettava 3 tutkintokerran aikana, esim. K2023, S2023, K2024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Ilmoittautuminen on sitova.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-Mm. lisäaika 2 tuntia.</a:t>
                      </a:r>
                    </a:p>
                    <a:p>
                      <a:pPr rtl="0"/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-1-8 pisteen hyvitys.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none" spc="0" noProof="0" dirty="0">
                          <a:solidFill>
                            <a:schemeClr val="tx1"/>
                          </a:solidFill>
                        </a:rPr>
                        <a:t>Tulokset koululle ja Opinto-polku-palveluun n. 25.5. tai 23.11.</a:t>
                      </a:r>
                    </a:p>
                    <a:p>
                      <a:pPr rtl="0"/>
                      <a:endParaRPr lang="fi-FI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71394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480_TF22712842_Win32" id="{557ABB75-59B7-45C3-A49B-FC4F23EB7EA1}" vid="{70E75262-1E2D-4E40-BA4C-8A89EB3226F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{8110D4CE-F3CD-4B69-8624-3B4D89BC57A8}tf22712842_win32</Template>
  <TotalTime>141</TotalTime>
  <Words>297</Words>
  <Application>Microsoft Office PowerPoint</Application>
  <PresentationFormat>Laajakuva</PresentationFormat>
  <Paragraphs>44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Bookman Old Style</vt:lpstr>
      <vt:lpstr>Calibri</vt:lpstr>
      <vt:lpstr>Franklin Gothic Book</vt:lpstr>
      <vt:lpstr>1_RetrospectVTI</vt:lpstr>
      <vt:lpstr>Uusi YO-tutkinto</vt:lpstr>
      <vt:lpstr>Muutokset yo-tutkinnossa </vt:lpstr>
      <vt:lpstr>Pysyvät määräykset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YO-tutkinto</dc:title>
  <dc:creator>Tuula Jalkanen</dc:creator>
  <cp:lastModifiedBy>Tuula Jalkanen</cp:lastModifiedBy>
  <cp:revision>5</cp:revision>
  <dcterms:created xsi:type="dcterms:W3CDTF">2023-01-30T06:36:22Z</dcterms:created>
  <dcterms:modified xsi:type="dcterms:W3CDTF">2023-01-30T08:58:16Z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