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E74475-B2BB-9782-DD7D-95B9D7C8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2FCE2A-9298-96BC-66E0-2C11BFE6D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BCD9EB-D0A5-FC5B-5E15-3E840604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C20A21-D304-490A-8EFD-F26EEB89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3DF589-AFAB-6E23-C8FC-041A651D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41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0170B-912E-305F-41A5-520CA827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A8F2D2E-911E-B80E-8148-97DDBFD3C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B1F32A-89A8-363E-ECBE-26404C09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B0B3D1-1D09-9B83-7DA9-A9CA4A0C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32A9F4-9888-870F-BF11-0055AA14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329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5C604D3-1E48-37EE-99AB-3C1EFF693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F684C6-467E-C5FB-722B-691AF7950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AC517E-5748-C47E-6023-0AA4CC1B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23AC7E-E69D-2D0E-FC11-F37089EC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87FB5D-901B-E934-7194-4D4EC66D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22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1528F-055A-96A9-594F-088EED4B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E9AD1-5579-2AB4-2941-59D4E3C6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1D0988-C29A-5ED8-2E6C-CD6031A4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5F5E25-7471-6D37-7875-085E9A53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6CFF81-9D5F-2BA4-23B0-EFFDD837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17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E2B5E-3E82-469A-0A57-40334C54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6C5E05-7DEC-DDD5-6692-4B7B30E2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8EEA9D-6371-4C92-66F1-8C93468F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A9B704-E3E7-CB33-9E47-D4322740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9301A6-47FB-C8C2-1679-D9EFD41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05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874B2D-DD9F-44F4-082A-7F5C9F9C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E6E3A6-3A8B-0E35-F962-6A4D3A3D5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98AC09-B554-4E07-6994-A8A1B1025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29B332-A83C-585A-0041-D8230084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C65BD1-7CFC-9C07-A757-3DA7DEBD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C2BC00-3F15-1E7B-4A5A-47CA9863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63D5F6-8923-B351-738E-300E0204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131AE7-4430-D1A5-419B-9CE9A92DF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844731-937B-132B-8831-15FD1EAF1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E1C8405-452A-D6AE-282D-9DA808496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46A4240-F530-54BD-9341-772476ECE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AA15C4-567A-553D-6849-5CE2CF41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5C0D562-26B5-9FFE-3F7A-B1F37ED0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E483A3F-51BD-967E-4AE1-FD399177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58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7E75C-984E-2011-C681-46677483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05CF28-17A3-5DD1-12A7-82D2A1B2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11A333B-1529-50DE-1511-9E18253C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BD974A-F10A-B8B6-F3C5-1346EB4A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81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BB30A78-EDBA-75FC-45E7-0FF695AD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DF318A-670E-F838-F7E2-BCB067DE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F0DF8FB-84EE-D84F-AC18-C87803CF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9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FF30D-3F48-5582-FA93-2DD9C962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ED48E-DD50-3C8E-C652-D935EE18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4A5E65-82C6-56D4-0D6F-E501D515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6C4DF2-F32E-D4B8-F688-86BE1AD4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886545-7052-E19E-73D4-25801ED6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8B1D84-90C7-33FE-77CC-7D1A7D6D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54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5D5D7-BA64-7232-E88F-BB9CD030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D934CB2-1643-8B8D-3A71-873924A7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F14A63-D1B9-F52F-6A7E-3C73D55D8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E8F7CA-2487-400C-7BAA-193A8E58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C918B41-F083-5F64-5002-E37AF7D1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F6C451-7C4D-68DE-9E63-FE8798F4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D4CCE18-61DF-B32E-A214-3A6F5C3B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915EC8-F2D6-0D8C-3B6D-FBFADC2E0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48DF41-76AF-C505-8886-AA36B610E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9390-1F6E-45D5-A836-92E397C24208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186E25-FC44-19FD-1D1D-89768D2E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D39C03-4EB9-6494-7142-05BD23493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6B02-BD4E-427C-A4A7-B8224962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84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1A05C5-E99E-BD38-B438-D0FE13E1E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478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E9D98B-EEF9-F279-75B6-C15111610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Ensimmäisen opiskeluvuoden ohjaus</a:t>
            </a:r>
          </a:p>
        </p:txBody>
      </p:sp>
    </p:spTree>
    <p:extLst>
      <p:ext uri="{BB962C8B-B14F-4D97-AF65-F5344CB8AC3E}">
        <p14:creationId xmlns:p14="http://schemas.microsoft.com/office/powerpoint/2010/main" val="368075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63E391-6087-7CBA-22F3-88F0622E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dirty="0"/>
              <a:t>Opinto-ohjauksen opintojakso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8746A1-D9F4-E77D-C537-30A91E3E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3" r="717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BE1585-E3D8-8DEF-2C81-A7767D9A2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fi-FI" sz="2000" dirty="0"/>
              <a:t>Lukion käytänteet ja opintojen rakenne</a:t>
            </a:r>
          </a:p>
          <a:p>
            <a:r>
              <a:rPr lang="fi-FI" sz="2000" dirty="0"/>
              <a:t>Ylioppilaskirjoitukset</a:t>
            </a:r>
          </a:p>
          <a:p>
            <a:r>
              <a:rPr lang="fi-FI" sz="2000" dirty="0"/>
              <a:t>Suomalainen koulutusjärjestelmä ja jatko-opintoihin hakeutuminen</a:t>
            </a:r>
          </a:p>
          <a:p>
            <a:r>
              <a:rPr lang="fi-FI" sz="2000" dirty="0"/>
              <a:t>Opiskelutaidot</a:t>
            </a:r>
          </a:p>
          <a:p>
            <a:r>
              <a:rPr lang="fi-FI" sz="2000" dirty="0"/>
              <a:t>Itsetuntemus, ajanhallinta ja hyvinvointi</a:t>
            </a:r>
          </a:p>
          <a:p>
            <a:r>
              <a:rPr lang="fi-FI" sz="2000" dirty="0"/>
              <a:t>Vapaaehtoinen työelämääntutustumispäivä</a:t>
            </a:r>
          </a:p>
        </p:txBody>
      </p:sp>
    </p:spTree>
    <p:extLst>
      <p:ext uri="{BB962C8B-B14F-4D97-AF65-F5344CB8AC3E}">
        <p14:creationId xmlns:p14="http://schemas.microsoft.com/office/powerpoint/2010/main" val="155383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532D10-7209-02D7-373D-71F1C1CD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sz="4100"/>
              <a:t>Opiskelusuunnitelma ja haastattelu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6B7B48A-2110-3979-F651-6461F12AF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3" r="717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244A12-E2E8-42AF-98BD-01FD56C5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fi-FI" sz="1700"/>
              <a:t>Ensimmäisen vuoden alussa opiskelija tekee Wilmaan opiskelusuunnitelman, josta hän keskustelee opinto-ohjaajan kanssa</a:t>
            </a:r>
          </a:p>
          <a:p>
            <a:r>
              <a:rPr lang="fi-FI" sz="1700"/>
              <a:t>Opiskelusuunnitelmaan kirjataan mahdolliset hyväksi luettavat opinnot, peruskoulussa annettu erityinen tuki, opiskelijan itselleen asettamat tavoitteet ja kiinnostuksen kohteet.</a:t>
            </a:r>
          </a:p>
          <a:p>
            <a:r>
              <a:rPr lang="fi-FI" sz="1700"/>
              <a:t>Huoltaja ei näe opiskelusuunnitelmaa automaattisesti, vaan opiskelijan pitää näyttää se hänelle</a:t>
            </a:r>
          </a:p>
          <a:p>
            <a:r>
              <a:rPr lang="fi-FI" sz="1700"/>
              <a:t>Opiskelusuunnitelmaan merkitään myös opiskelijan ja opon tapaamiset ja niiden aihe.</a:t>
            </a:r>
          </a:p>
        </p:txBody>
      </p:sp>
    </p:spTree>
    <p:extLst>
      <p:ext uri="{BB962C8B-B14F-4D97-AF65-F5344CB8AC3E}">
        <p14:creationId xmlns:p14="http://schemas.microsoft.com/office/powerpoint/2010/main" val="342781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BA46D5F-97B6-D382-7EC3-56EAA207A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7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1B7E46-D965-DA83-24A4-F36C01F0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/>
              <a:t>Henkilökohtainen 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EA7F38-2A37-6534-A032-3F03A05A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1600"/>
              <a:t>Opinto-ohjaaja auttaa opintojaksovalinnoissa ja kaikissa muissakin opiskeluun liittyvissä asioissa.</a:t>
            </a:r>
          </a:p>
          <a:p>
            <a:r>
              <a:rPr lang="fi-FI" sz="1600"/>
              <a:t>Opinto-ohjaaja tekee yhteistyötä opettajien, rehtorin, koulupsykologin, kuraattorin, terveydenhoitajan ja etsivän nuorisotyön edustajan kanssa</a:t>
            </a:r>
          </a:p>
          <a:p>
            <a:r>
              <a:rPr lang="fi-FI" sz="1600"/>
              <a:t>Opinto-ohjaaja on vaitiolovelvollinen.</a:t>
            </a:r>
          </a:p>
          <a:p>
            <a:r>
              <a:rPr lang="fi-FI" sz="1600"/>
              <a:t>Opiskelija voi varata ohjausajan opinto-ohjaajan  jakamasta  sähköisestä kalenterista.</a:t>
            </a:r>
          </a:p>
          <a:p>
            <a:r>
              <a:rPr lang="fi-FI" sz="1600"/>
              <a:t>Opiskelija valitsee itse ne henkilöt, joiden hän haluaa osallistuvan itseään koskevaan opiskeluhuoltoryhmään</a:t>
            </a:r>
          </a:p>
        </p:txBody>
      </p:sp>
    </p:spTree>
    <p:extLst>
      <p:ext uri="{BB962C8B-B14F-4D97-AF65-F5344CB8AC3E}">
        <p14:creationId xmlns:p14="http://schemas.microsoft.com/office/powerpoint/2010/main" val="128996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puu, Taidemaalaus, maisema, Akryylimaali&#10;&#10;Kuvaus luotu automaattisesti">
            <a:extLst>
              <a:ext uri="{FF2B5EF4-FFF2-40B4-BE49-F238E27FC236}">
                <a16:creationId xmlns:a16="http://schemas.microsoft.com/office/drawing/2014/main" id="{686C63B1-F98D-2F7E-3D2B-3574043FE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7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EB8897-1D41-4877-6496-0E26D266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/>
              <a:t>Yhteistyö huoltajien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F3D75-8C32-3EC3-D5CF-F6E39CEB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1600"/>
              <a:t>Huoltajaan lukiosta ollaan yhteydessä harvemmin</a:t>
            </a:r>
          </a:p>
          <a:p>
            <a:r>
              <a:rPr lang="fi-FI" sz="1600"/>
              <a:t>Ryhmänohjaaja seuraa poissaoloja ja aineenopettaja opiskelijan etenemistä omassa oppiaineessa</a:t>
            </a:r>
          </a:p>
          <a:p>
            <a:r>
              <a:rPr lang="fi-FI" sz="1600"/>
              <a:t>Opinto-ohjaaja auttaa opiskeluihin, ainevalintoihin, ylioppilaskirjoituksiin ja jatko-opintoihin hakeutumiseen liittyvissä asioissa</a:t>
            </a:r>
          </a:p>
          <a:p>
            <a:r>
              <a:rPr lang="fi-FI" sz="1600"/>
              <a:t>Huoltaja näkee Wilman, mutta 18-vuotta täyttänyt voi kieltää huoltajaa näkemästä</a:t>
            </a:r>
          </a:p>
          <a:p>
            <a:r>
              <a:rPr lang="fi-FI" sz="1600"/>
              <a:t>Yhteistyö on aina avointa opiskelijan suuntaan</a:t>
            </a:r>
          </a:p>
          <a:p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96668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184</Words>
  <Application>Microsoft Office PowerPoint</Application>
  <PresentationFormat>Laajakuva</PresentationFormat>
  <Paragraphs>25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Ensimmäisen opiskeluvuoden ohjaus</vt:lpstr>
      <vt:lpstr>Opinto-ohjauksen opintojakso</vt:lpstr>
      <vt:lpstr>Opiskelusuunnitelma ja haastattelu</vt:lpstr>
      <vt:lpstr>Henkilökohtainen ohjaus</vt:lpstr>
      <vt:lpstr>Yhteistyö huoltajien kanssa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Ensimmäisen opiskeluvuoden ohjaus</dc:title>
  <dc:creator>Elsa Kuittinen</dc:creator>
  <cp:lastModifiedBy>Elsa Kuittinen</cp:lastModifiedBy>
  <cp:revision>1</cp:revision>
  <dcterms:created xsi:type="dcterms:W3CDTF">2023-10-02T11:31:28Z</dcterms:created>
  <dcterms:modified xsi:type="dcterms:W3CDTF">2023-10-02T12:09:43Z</dcterms:modified>
</cp:coreProperties>
</file>