
<file path=[Content_Types].xml><?xml version="1.0" encoding="utf-8"?>
<Types xmlns="http://schemas.openxmlformats.org/package/2006/content-types">
  <Default Extension="fntdata" ContentType="application/x-fontdata"/>
  <Default Extension="jfif"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28"/>
  </p:notesMasterIdLst>
  <p:sldIdLst>
    <p:sldId id="256" r:id="rId3"/>
    <p:sldId id="257" r:id="rId4"/>
    <p:sldId id="258" r:id="rId5"/>
    <p:sldId id="259" r:id="rId6"/>
    <p:sldId id="260" r:id="rId7"/>
    <p:sldId id="261" r:id="rId8"/>
    <p:sldId id="285" r:id="rId9"/>
    <p:sldId id="262" r:id="rId10"/>
    <p:sldId id="263" r:id="rId11"/>
    <p:sldId id="266" r:id="rId12"/>
    <p:sldId id="272" r:id="rId13"/>
    <p:sldId id="273" r:id="rId14"/>
    <p:sldId id="274" r:id="rId15"/>
    <p:sldId id="275" r:id="rId16"/>
    <p:sldId id="276" r:id="rId17"/>
    <p:sldId id="268" r:id="rId18"/>
    <p:sldId id="279" r:id="rId19"/>
    <p:sldId id="277" r:id="rId20"/>
    <p:sldId id="278" r:id="rId21"/>
    <p:sldId id="280" r:id="rId22"/>
    <p:sldId id="270" r:id="rId23"/>
    <p:sldId id="282" r:id="rId24"/>
    <p:sldId id="265" r:id="rId25"/>
    <p:sldId id="264" r:id="rId26"/>
    <p:sldId id="283" r:id="rId27"/>
  </p:sldIdLst>
  <p:sldSz cx="9144000" cy="6858000" type="screen4x3"/>
  <p:notesSz cx="6858000" cy="9144000"/>
  <p:embeddedFontLst>
    <p:embeddedFont>
      <p:font typeface="Edwardian Script ITC" panose="030303020407070D0804" pitchFamily="66"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gMyjvGkovl/ocLbiz0HuFyKclK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99C520-1781-47BB-A49A-9B26BED1E7CE}">
  <a:tblStyle styleId="{E199C520-1781-47BB-A49A-9B26BED1E7C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5E6"/>
          </a:solidFill>
        </a:fill>
      </a:tcStyle>
    </a:wholeTbl>
    <a:band1H>
      <a:tcTxStyle/>
      <a:tcStyle>
        <a:tcBdr/>
        <a:fill>
          <a:solidFill>
            <a:srgbClr val="FFECCA"/>
          </a:solidFill>
        </a:fill>
      </a:tcStyle>
    </a:band1H>
    <a:band2H>
      <a:tcTxStyle/>
      <a:tcStyle>
        <a:tcBdr/>
      </a:tcStyle>
    </a:band2H>
    <a:band1V>
      <a:tcTxStyle/>
      <a:tcStyle>
        <a:tcBdr/>
        <a:fill>
          <a:solidFill>
            <a:srgbClr val="FFECC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27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40"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01" name="Google Shape;30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30" name="Google Shape;43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40" name="Google Shape;440;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49" name="Google Shape;44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55" name="Google Shape;45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463" name="Google Shape;46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94" name="Google Shape;394;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81" name="Google Shape;48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469" name="Google Shape;46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475" name="Google Shape;47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87" name="Google Shape;48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307" name="Google Shape;30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18" name="Google Shape;41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65" name="Google Shape;36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59" name="Google Shape;35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25</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998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dirty="0"/>
          </a:p>
        </p:txBody>
      </p:sp>
      <p:sp>
        <p:nvSpPr>
          <p:cNvPr id="313" name="Google Shape;31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19" name="Google Shape;31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27" name="Google Shape;327;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34" name="Google Shape;334;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43" name="Google Shape;34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0cf06b318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c0cf06b318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50" name="Google Shape;350;gc0cf06b318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i-FI"/>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72" name="Google Shape;37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i-FI"/>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lbumin kansi">
  <p:cSld name="Albumin kansi">
    <p:spTree>
      <p:nvGrpSpPr>
        <p:cNvPr id="1" name="Shape 15"/>
        <p:cNvGrpSpPr/>
        <p:nvPr/>
      </p:nvGrpSpPr>
      <p:grpSpPr>
        <a:xfrm>
          <a:off x="0" y="0"/>
          <a:ext cx="0" cy="0"/>
          <a:chOff x="0" y="0"/>
          <a:chExt cx="0" cy="0"/>
        </a:xfrm>
      </p:grpSpPr>
      <p:sp>
        <p:nvSpPr>
          <p:cNvPr id="16" name="Google Shape;16;p27"/>
          <p:cNvSpPr txBox="1">
            <a:spLocks noGrp="1"/>
          </p:cNvSpPr>
          <p:nvPr>
            <p:ph type="title"/>
          </p:nvPr>
        </p:nvSpPr>
        <p:spPr>
          <a:xfrm>
            <a:off x="228601" y="3962400"/>
            <a:ext cx="8298485" cy="1066800"/>
          </a:xfrm>
          <a:prstGeom prst="rect">
            <a:avLst/>
          </a:prstGeom>
          <a:noFill/>
          <a:ln>
            <a:noFill/>
          </a:ln>
        </p:spPr>
        <p:txBody>
          <a:bodyPr spcFirstLastPara="1" wrap="square" lIns="91425" tIns="45700" rIns="91425" bIns="0" anchor="ctr" anchorCtr="0">
            <a:normAutofit/>
          </a:bodyPr>
          <a:lstStyle>
            <a:lvl1pPr lvl="0" algn="r">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body" idx="1"/>
          </p:nvPr>
        </p:nvSpPr>
        <p:spPr>
          <a:xfrm>
            <a:off x="2133600" y="5133975"/>
            <a:ext cx="6386946" cy="1219200"/>
          </a:xfrm>
          <a:prstGeom prst="rect">
            <a:avLst/>
          </a:prstGeom>
          <a:noFill/>
          <a:ln>
            <a:noFill/>
          </a:ln>
        </p:spPr>
        <p:txBody>
          <a:bodyPr spcFirstLastPara="1" wrap="square" lIns="91425" tIns="0" rIns="91425" bIns="45700" anchor="t" anchorCtr="0">
            <a:noAutofit/>
          </a:bodyPr>
          <a:lstStyle>
            <a:lvl1pPr marL="457200" marR="0" lvl="0" indent="-228600" algn="r">
              <a:lnSpc>
                <a:spcPct val="90000"/>
              </a:lnSpc>
              <a:spcBef>
                <a:spcPts val="360"/>
              </a:spcBef>
              <a:spcAft>
                <a:spcPts val="0"/>
              </a:spcAft>
              <a:buClr>
                <a:schemeClr val="dk1"/>
              </a:buClr>
              <a:buSzPts val="1800"/>
              <a:buFont typeface="Calibri"/>
              <a:buNone/>
              <a:defRPr sz="1800" i="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7"/>
          <p:cNvSpPr>
            <a:spLocks noGrp="1"/>
          </p:cNvSpPr>
          <p:nvPr>
            <p:ph type="pic" idx="2"/>
          </p:nvPr>
        </p:nvSpPr>
        <p:spPr>
          <a:xfrm>
            <a:off x="6096000" y="1600200"/>
            <a:ext cx="2286000" cy="2286000"/>
          </a:xfrm>
          <a:prstGeom prst="rect">
            <a:avLst/>
          </a:prstGeom>
          <a:noFill/>
          <a:ln w="38100" cap="sq" cmpd="sng">
            <a:solidFill>
              <a:schemeClr val="dk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27"/>
          <p:cNvSpPr/>
          <p:nvPr/>
        </p:nvSpPr>
        <p:spPr>
          <a:xfrm>
            <a:off x="176844" y="186904"/>
            <a:ext cx="8763000" cy="6213896"/>
          </a:xfrm>
          <a:prstGeom prst="rect">
            <a:avLst/>
          </a:prstGeom>
          <a:noFill/>
          <a:ln w="9525" cap="rnd" cmpd="sng">
            <a:solidFill>
              <a:schemeClr val="lt1"/>
            </a:solidFill>
            <a:prstDash val="dash"/>
            <a:miter lim="800000"/>
            <a:headEnd type="none" w="sm" len="sm"/>
            <a:tailEnd type="none" w="sm" len="sm"/>
          </a:ln>
          <a:effectLst>
            <a:outerShdw blurRad="25400" dist="12700" dir="5400000" algn="tl" rotWithShape="0">
              <a:schemeClr val="lt1">
                <a:alpha val="600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
        <p:nvSpPr>
          <p:cNvPr id="22" name="Google Shape;22;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ailu" type="twoTxTwoObj">
  <p:cSld name="TWO_OBJECTS_WITH_TEXT">
    <p:spTree>
      <p:nvGrpSpPr>
        <p:cNvPr id="1" name="Shape 82"/>
        <p:cNvGrpSpPr/>
        <p:nvPr/>
      </p:nvGrpSpPr>
      <p:grpSpPr>
        <a:xfrm>
          <a:off x="0" y="0"/>
          <a:ext cx="0" cy="0"/>
          <a:chOff x="0" y="0"/>
          <a:chExt cx="0" cy="0"/>
        </a:xfrm>
      </p:grpSpPr>
      <p:sp>
        <p:nvSpPr>
          <p:cNvPr id="83" name="Google Shape;83;p37"/>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 name="Google Shape;85;p3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7"/>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7" name="Google Shape;87;p37"/>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ain otsikko" type="titleOnly">
  <p:cSld name="TITLE_ONLY">
    <p:spTree>
      <p:nvGrpSpPr>
        <p:cNvPr id="1" name="Shape 91"/>
        <p:cNvGrpSpPr/>
        <p:nvPr/>
      </p:nvGrpSpPr>
      <p:grpSpPr>
        <a:xfrm>
          <a:off x="0" y="0"/>
          <a:ext cx="0" cy="0"/>
          <a:chOff x="0" y="0"/>
          <a:chExt cx="0" cy="0"/>
        </a:xfrm>
      </p:grpSpPr>
      <p:sp>
        <p:nvSpPr>
          <p:cNvPr id="92" name="Google Shape;92;p3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yhjä">
  <p:cSld name="Tyhjä">
    <p:spTree>
      <p:nvGrpSpPr>
        <p:cNvPr id="1" name="Shape 96"/>
        <p:cNvGrpSpPr/>
        <p:nvPr/>
      </p:nvGrpSpPr>
      <p:grpSpPr>
        <a:xfrm>
          <a:off x="0" y="0"/>
          <a:ext cx="0" cy="0"/>
          <a:chOff x="0" y="0"/>
          <a:chExt cx="0" cy="0"/>
        </a:xfrm>
      </p:grpSpPr>
      <p:sp>
        <p:nvSpPr>
          <p:cNvPr id="97" name="Google Shape;97;p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tsikollinen sisältö" type="objTx">
  <p:cSld name="OBJECT_WITH_CAPTION_TEXT">
    <p:spTree>
      <p:nvGrpSpPr>
        <p:cNvPr id="1" name="Shape 100"/>
        <p:cNvGrpSpPr/>
        <p:nvPr/>
      </p:nvGrpSpPr>
      <p:grpSpPr>
        <a:xfrm>
          <a:off x="0" y="0"/>
          <a:ext cx="0" cy="0"/>
          <a:chOff x="0" y="0"/>
          <a:chExt cx="0" cy="0"/>
        </a:xfrm>
      </p:grpSpPr>
      <p:sp>
        <p:nvSpPr>
          <p:cNvPr id="101" name="Google Shape;101;p4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40"/>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3" name="Google Shape;103;p40"/>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 name="Google Shape;104;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tsikollinen kuva" type="picTx">
  <p:cSld name="PICTURE_WITH_CAPTION_TEXT">
    <p:spTree>
      <p:nvGrpSpPr>
        <p:cNvPr id="1" name="Shape 107"/>
        <p:cNvGrpSpPr/>
        <p:nvPr/>
      </p:nvGrpSpPr>
      <p:grpSpPr>
        <a:xfrm>
          <a:off x="0" y="0"/>
          <a:ext cx="0" cy="0"/>
          <a:chOff x="0" y="0"/>
          <a:chExt cx="0" cy="0"/>
        </a:xfrm>
      </p:grpSpPr>
      <p:sp>
        <p:nvSpPr>
          <p:cNvPr id="108" name="Google Shape;108;p4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41"/>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0" name="Google Shape;110;p41"/>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1" name="Google Shape;111;p4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tsikko ja pystysuora teksti" type="vertTx">
  <p:cSld name="VERTICAL_TEXT">
    <p:spTree>
      <p:nvGrpSpPr>
        <p:cNvPr id="1" name="Shape 114"/>
        <p:cNvGrpSpPr/>
        <p:nvPr/>
      </p:nvGrpSpPr>
      <p:grpSpPr>
        <a:xfrm>
          <a:off x="0" y="0"/>
          <a:ext cx="0" cy="0"/>
          <a:chOff x="0" y="0"/>
          <a:chExt cx="0" cy="0"/>
        </a:xfrm>
      </p:grpSpPr>
      <p:sp>
        <p:nvSpPr>
          <p:cNvPr id="115" name="Google Shape;115;p4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2"/>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ystysuora otsikko ja teksti" type="vertTitleAndTx">
  <p:cSld name="VERTICAL_TITLE_AND_VERTICAL_TEXT">
    <p:spTree>
      <p:nvGrpSpPr>
        <p:cNvPr id="1" name="Shape 120"/>
        <p:cNvGrpSpPr/>
        <p:nvPr/>
      </p:nvGrpSpPr>
      <p:grpSpPr>
        <a:xfrm>
          <a:off x="0" y="0"/>
          <a:ext cx="0" cy="0"/>
          <a:chOff x="0" y="0"/>
          <a:chExt cx="0" cy="0"/>
        </a:xfrm>
      </p:grpSpPr>
      <p:sp>
        <p:nvSpPr>
          <p:cNvPr id="121" name="Google Shape;121;p43"/>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43"/>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CAA72E-AD3B-4AE6-9E6E-7BE9F6F10613}"/>
              </a:ext>
            </a:extLst>
          </p:cNvPr>
          <p:cNvSpPr>
            <a:spLocks noGrp="1"/>
          </p:cNvSpPr>
          <p:nvPr>
            <p:ph type="ctrTitle"/>
          </p:nvPr>
        </p:nvSpPr>
        <p:spPr>
          <a:xfrm>
            <a:off x="1143000" y="1122363"/>
            <a:ext cx="6858000" cy="23876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2FC4C2E8-63B5-48F3-BA35-39944EF4E81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3827D1E9-7A0D-4A02-970F-0E97BE56F9DB}"/>
              </a:ext>
            </a:extLst>
          </p:cNvPr>
          <p:cNvSpPr>
            <a:spLocks noGrp="1"/>
          </p:cNvSpPr>
          <p:nvPr>
            <p:ph type="dt" sz="half" idx="10"/>
          </p:nvPr>
        </p:nvSpPr>
        <p:spPr/>
        <p:txBody>
          <a:bodyPr/>
          <a:lstStyle/>
          <a:p>
            <a:fld id="{0ACAB69B-1CCA-47B4-8D42-CD69522FEEC5}" type="datetimeFigureOut">
              <a:rPr lang="fi-FI" smtClean="0"/>
              <a:t>26.2.2025</a:t>
            </a:fld>
            <a:endParaRPr lang="fi-FI"/>
          </a:p>
        </p:txBody>
      </p:sp>
      <p:sp>
        <p:nvSpPr>
          <p:cNvPr id="5" name="Alatunnisteen paikkamerkki 4">
            <a:extLst>
              <a:ext uri="{FF2B5EF4-FFF2-40B4-BE49-F238E27FC236}">
                <a16:creationId xmlns:a16="http://schemas.microsoft.com/office/drawing/2014/main" id="{B225A021-B444-4E38-8AE5-8817787CD29D}"/>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AA08FAF-92D1-4CE2-872E-025AB5B8E49A}"/>
              </a:ext>
            </a:extLst>
          </p:cNvPr>
          <p:cNvSpPr>
            <a:spLocks noGrp="1"/>
          </p:cNvSpPr>
          <p:nvPr>
            <p:ph type="sldNum" sz="quarter" idx="12"/>
          </p:nvPr>
        </p:nvSpPr>
        <p:spPr/>
        <p:txBody>
          <a:bodyPr/>
          <a:lstStyle/>
          <a:p>
            <a:fld id="{93CF293D-538D-4181-A3B6-9E611C681716}" type="slidenum">
              <a:rPr lang="fi-FI" smtClean="0"/>
              <a:t>‹#›</a:t>
            </a:fld>
            <a:endParaRPr lang="fi-FI"/>
          </a:p>
        </p:txBody>
      </p:sp>
    </p:spTree>
    <p:extLst>
      <p:ext uri="{BB962C8B-B14F-4D97-AF65-F5344CB8AC3E}">
        <p14:creationId xmlns:p14="http://schemas.microsoft.com/office/powerpoint/2010/main" val="3296898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110486-243C-4A9F-A123-F2F0BCDABEF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6B1AF917-CC9C-451D-BD1A-0F1A3E5990E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C419CBD-F178-4EBA-9456-6E4667FBE3D2}"/>
              </a:ext>
            </a:extLst>
          </p:cNvPr>
          <p:cNvSpPr>
            <a:spLocks noGrp="1"/>
          </p:cNvSpPr>
          <p:nvPr>
            <p:ph type="dt" sz="half" idx="10"/>
          </p:nvPr>
        </p:nvSpPr>
        <p:spPr/>
        <p:txBody>
          <a:bodyPr/>
          <a:lstStyle/>
          <a:p>
            <a:fld id="{0ACAB69B-1CCA-47B4-8D42-CD69522FEEC5}" type="datetimeFigureOut">
              <a:rPr lang="fi-FI" smtClean="0"/>
              <a:t>26.2.2025</a:t>
            </a:fld>
            <a:endParaRPr lang="fi-FI"/>
          </a:p>
        </p:txBody>
      </p:sp>
      <p:sp>
        <p:nvSpPr>
          <p:cNvPr id="5" name="Alatunnisteen paikkamerkki 4">
            <a:extLst>
              <a:ext uri="{FF2B5EF4-FFF2-40B4-BE49-F238E27FC236}">
                <a16:creationId xmlns:a16="http://schemas.microsoft.com/office/drawing/2014/main" id="{5F2E1951-A1D8-43BB-820D-F9ACE4ACEC6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6F764D1-6CF2-4D0C-9041-83910E49CC11}"/>
              </a:ext>
            </a:extLst>
          </p:cNvPr>
          <p:cNvSpPr>
            <a:spLocks noGrp="1"/>
          </p:cNvSpPr>
          <p:nvPr>
            <p:ph type="sldNum" sz="quarter" idx="12"/>
          </p:nvPr>
        </p:nvSpPr>
        <p:spPr/>
        <p:txBody>
          <a:bodyPr/>
          <a:lstStyle/>
          <a:p>
            <a:fld id="{93CF293D-538D-4181-A3B6-9E611C681716}" type="slidenum">
              <a:rPr lang="fi-FI" smtClean="0"/>
              <a:t>‹#›</a:t>
            </a:fld>
            <a:endParaRPr lang="fi-FI"/>
          </a:p>
        </p:txBody>
      </p:sp>
    </p:spTree>
    <p:extLst>
      <p:ext uri="{BB962C8B-B14F-4D97-AF65-F5344CB8AC3E}">
        <p14:creationId xmlns:p14="http://schemas.microsoft.com/office/powerpoint/2010/main" val="1663206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77EFC9-EEA8-4227-A2DE-7F4A6949382E}"/>
              </a:ext>
            </a:extLst>
          </p:cNvPr>
          <p:cNvSpPr>
            <a:spLocks noGrp="1"/>
          </p:cNvSpPr>
          <p:nvPr>
            <p:ph type="title"/>
          </p:nvPr>
        </p:nvSpPr>
        <p:spPr>
          <a:xfrm>
            <a:off x="623888" y="1709739"/>
            <a:ext cx="7886700" cy="2852737"/>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3869E109-B8A5-4806-9618-E7CD24FDE9B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C88E0CE9-248F-4D97-9A52-60BF0996AB46}"/>
              </a:ext>
            </a:extLst>
          </p:cNvPr>
          <p:cNvSpPr>
            <a:spLocks noGrp="1"/>
          </p:cNvSpPr>
          <p:nvPr>
            <p:ph type="dt" sz="half" idx="10"/>
          </p:nvPr>
        </p:nvSpPr>
        <p:spPr/>
        <p:txBody>
          <a:bodyPr/>
          <a:lstStyle/>
          <a:p>
            <a:fld id="{0ACAB69B-1CCA-47B4-8D42-CD69522FEEC5}" type="datetimeFigureOut">
              <a:rPr lang="fi-FI" smtClean="0"/>
              <a:t>26.2.2025</a:t>
            </a:fld>
            <a:endParaRPr lang="fi-FI"/>
          </a:p>
        </p:txBody>
      </p:sp>
      <p:sp>
        <p:nvSpPr>
          <p:cNvPr id="5" name="Alatunnisteen paikkamerkki 4">
            <a:extLst>
              <a:ext uri="{FF2B5EF4-FFF2-40B4-BE49-F238E27FC236}">
                <a16:creationId xmlns:a16="http://schemas.microsoft.com/office/drawing/2014/main" id="{0ED35DD2-5F76-4B28-867C-602C7821E87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622BBCF-C34E-4D5B-8CA5-A921D40B1B9D}"/>
              </a:ext>
            </a:extLst>
          </p:cNvPr>
          <p:cNvSpPr>
            <a:spLocks noGrp="1"/>
          </p:cNvSpPr>
          <p:nvPr>
            <p:ph type="sldNum" sz="quarter" idx="12"/>
          </p:nvPr>
        </p:nvSpPr>
        <p:spPr/>
        <p:txBody>
          <a:bodyPr/>
          <a:lstStyle/>
          <a:p>
            <a:fld id="{93CF293D-538D-4181-A3B6-9E611C681716}" type="slidenum">
              <a:rPr lang="fi-FI" smtClean="0"/>
              <a:t>‹#›</a:t>
            </a:fld>
            <a:endParaRPr lang="fi-FI"/>
          </a:p>
        </p:txBody>
      </p:sp>
    </p:spTree>
    <p:extLst>
      <p:ext uri="{BB962C8B-B14F-4D97-AF65-F5344CB8AC3E}">
        <p14:creationId xmlns:p14="http://schemas.microsoft.com/office/powerpoint/2010/main" val="303237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ja sisältö" type="obj">
  <p:cSld name="OBJECT">
    <p:spTree>
      <p:nvGrpSpPr>
        <p:cNvPr id="1" name="Shape 23"/>
        <p:cNvGrpSpPr/>
        <p:nvPr/>
      </p:nvGrpSpPr>
      <p:grpSpPr>
        <a:xfrm>
          <a:off x="0" y="0"/>
          <a:ext cx="0" cy="0"/>
          <a:chOff x="0" y="0"/>
          <a:chExt cx="0" cy="0"/>
        </a:xfrm>
      </p:grpSpPr>
      <p:sp>
        <p:nvSpPr>
          <p:cNvPr id="24" name="Google Shape;24;p2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E8BD9F-9737-40BA-86DF-52EAE0A89AA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03956E6-EE67-4D10-8085-DE4627D55F84}"/>
              </a:ext>
            </a:extLst>
          </p:cNvPr>
          <p:cNvSpPr>
            <a:spLocks noGrp="1"/>
          </p:cNvSpPr>
          <p:nvPr>
            <p:ph sz="half" idx="1"/>
          </p:nvPr>
        </p:nvSpPr>
        <p:spPr>
          <a:xfrm>
            <a:off x="6286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28101359-A688-40DC-93F3-0C1E1978F1F7}"/>
              </a:ext>
            </a:extLst>
          </p:cNvPr>
          <p:cNvSpPr>
            <a:spLocks noGrp="1"/>
          </p:cNvSpPr>
          <p:nvPr>
            <p:ph sz="half" idx="2"/>
          </p:nvPr>
        </p:nvSpPr>
        <p:spPr>
          <a:xfrm>
            <a:off x="4629150" y="1825625"/>
            <a:ext cx="38862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3FDF0CD-1396-4ADE-BFEB-548BEEEB72E9}"/>
              </a:ext>
            </a:extLst>
          </p:cNvPr>
          <p:cNvSpPr>
            <a:spLocks noGrp="1"/>
          </p:cNvSpPr>
          <p:nvPr>
            <p:ph type="dt" sz="half" idx="10"/>
          </p:nvPr>
        </p:nvSpPr>
        <p:spPr/>
        <p:txBody>
          <a:bodyPr/>
          <a:lstStyle/>
          <a:p>
            <a:fld id="{0ACAB69B-1CCA-47B4-8D42-CD69522FEEC5}" type="datetimeFigureOut">
              <a:rPr lang="fi-FI" smtClean="0"/>
              <a:t>26.2.2025</a:t>
            </a:fld>
            <a:endParaRPr lang="fi-FI"/>
          </a:p>
        </p:txBody>
      </p:sp>
      <p:sp>
        <p:nvSpPr>
          <p:cNvPr id="6" name="Alatunnisteen paikkamerkki 5">
            <a:extLst>
              <a:ext uri="{FF2B5EF4-FFF2-40B4-BE49-F238E27FC236}">
                <a16:creationId xmlns:a16="http://schemas.microsoft.com/office/drawing/2014/main" id="{20BAEC4C-C771-4BFE-9E9C-F9D2F6569A2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4A8E4F1-EC4C-40D7-AED6-7B21CEB391D3}"/>
              </a:ext>
            </a:extLst>
          </p:cNvPr>
          <p:cNvSpPr>
            <a:spLocks noGrp="1"/>
          </p:cNvSpPr>
          <p:nvPr>
            <p:ph type="sldNum" sz="quarter" idx="12"/>
          </p:nvPr>
        </p:nvSpPr>
        <p:spPr/>
        <p:txBody>
          <a:bodyPr/>
          <a:lstStyle/>
          <a:p>
            <a:fld id="{93CF293D-538D-4181-A3B6-9E611C681716}" type="slidenum">
              <a:rPr lang="fi-FI" smtClean="0"/>
              <a:t>‹#›</a:t>
            </a:fld>
            <a:endParaRPr lang="fi-FI"/>
          </a:p>
        </p:txBody>
      </p:sp>
    </p:spTree>
    <p:extLst>
      <p:ext uri="{BB962C8B-B14F-4D97-AF65-F5344CB8AC3E}">
        <p14:creationId xmlns:p14="http://schemas.microsoft.com/office/powerpoint/2010/main" val="2033469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87E2C6-C270-4A14-BA3F-FFFA20541B74}"/>
              </a:ext>
            </a:extLst>
          </p:cNvPr>
          <p:cNvSpPr>
            <a:spLocks noGrp="1"/>
          </p:cNvSpPr>
          <p:nvPr>
            <p:ph type="title"/>
          </p:nvPr>
        </p:nvSpPr>
        <p:spPr>
          <a:xfrm>
            <a:off x="629841" y="365126"/>
            <a:ext cx="78867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D9191FDD-C8AA-476A-ACD8-75AE5D1D1F5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E673F42E-CC59-411A-B978-5E2B32BD5BE7}"/>
              </a:ext>
            </a:extLst>
          </p:cNvPr>
          <p:cNvSpPr>
            <a:spLocks noGrp="1"/>
          </p:cNvSpPr>
          <p:nvPr>
            <p:ph sz="half" idx="2"/>
          </p:nvPr>
        </p:nvSpPr>
        <p:spPr>
          <a:xfrm>
            <a:off x="629842" y="2505075"/>
            <a:ext cx="3868340"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33EDF230-90C5-4099-97D6-535DBD4710E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F25CEB68-BE26-4739-BD40-A084EC3C47EC}"/>
              </a:ext>
            </a:extLst>
          </p:cNvPr>
          <p:cNvSpPr>
            <a:spLocks noGrp="1"/>
          </p:cNvSpPr>
          <p:nvPr>
            <p:ph sz="quarter" idx="4"/>
          </p:nvPr>
        </p:nvSpPr>
        <p:spPr>
          <a:xfrm>
            <a:off x="4629150" y="2505075"/>
            <a:ext cx="3887391"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1AB394C7-8909-4BA0-9C23-6DFD3046BDE0}"/>
              </a:ext>
            </a:extLst>
          </p:cNvPr>
          <p:cNvSpPr>
            <a:spLocks noGrp="1"/>
          </p:cNvSpPr>
          <p:nvPr>
            <p:ph type="dt" sz="half" idx="10"/>
          </p:nvPr>
        </p:nvSpPr>
        <p:spPr/>
        <p:txBody>
          <a:bodyPr/>
          <a:lstStyle/>
          <a:p>
            <a:fld id="{0ACAB69B-1CCA-47B4-8D42-CD69522FEEC5}" type="datetimeFigureOut">
              <a:rPr lang="fi-FI" smtClean="0"/>
              <a:t>26.2.2025</a:t>
            </a:fld>
            <a:endParaRPr lang="fi-FI"/>
          </a:p>
        </p:txBody>
      </p:sp>
      <p:sp>
        <p:nvSpPr>
          <p:cNvPr id="8" name="Alatunnisteen paikkamerkki 7">
            <a:extLst>
              <a:ext uri="{FF2B5EF4-FFF2-40B4-BE49-F238E27FC236}">
                <a16:creationId xmlns:a16="http://schemas.microsoft.com/office/drawing/2014/main" id="{35ADD0A7-C464-4E6C-81E2-970D886AA511}"/>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F9E6957C-C127-46AF-8243-5E99384C2A81}"/>
              </a:ext>
            </a:extLst>
          </p:cNvPr>
          <p:cNvSpPr>
            <a:spLocks noGrp="1"/>
          </p:cNvSpPr>
          <p:nvPr>
            <p:ph type="sldNum" sz="quarter" idx="12"/>
          </p:nvPr>
        </p:nvSpPr>
        <p:spPr/>
        <p:txBody>
          <a:bodyPr/>
          <a:lstStyle/>
          <a:p>
            <a:fld id="{93CF293D-538D-4181-A3B6-9E611C681716}" type="slidenum">
              <a:rPr lang="fi-FI" smtClean="0"/>
              <a:t>‹#›</a:t>
            </a:fld>
            <a:endParaRPr lang="fi-FI"/>
          </a:p>
        </p:txBody>
      </p:sp>
    </p:spTree>
    <p:extLst>
      <p:ext uri="{BB962C8B-B14F-4D97-AF65-F5344CB8AC3E}">
        <p14:creationId xmlns:p14="http://schemas.microsoft.com/office/powerpoint/2010/main" val="1728399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B27BCB2-2628-45BD-AA70-0E3A1B8F31FC}"/>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62648321-A0F5-4DAC-8B92-6BFFEBC69DE8}"/>
              </a:ext>
            </a:extLst>
          </p:cNvPr>
          <p:cNvSpPr>
            <a:spLocks noGrp="1"/>
          </p:cNvSpPr>
          <p:nvPr>
            <p:ph type="dt" sz="half" idx="10"/>
          </p:nvPr>
        </p:nvSpPr>
        <p:spPr/>
        <p:txBody>
          <a:bodyPr/>
          <a:lstStyle/>
          <a:p>
            <a:fld id="{0ACAB69B-1CCA-47B4-8D42-CD69522FEEC5}" type="datetimeFigureOut">
              <a:rPr lang="fi-FI" smtClean="0"/>
              <a:t>26.2.2025</a:t>
            </a:fld>
            <a:endParaRPr lang="fi-FI"/>
          </a:p>
        </p:txBody>
      </p:sp>
      <p:sp>
        <p:nvSpPr>
          <p:cNvPr id="4" name="Alatunnisteen paikkamerkki 3">
            <a:extLst>
              <a:ext uri="{FF2B5EF4-FFF2-40B4-BE49-F238E27FC236}">
                <a16:creationId xmlns:a16="http://schemas.microsoft.com/office/drawing/2014/main" id="{126B794A-A955-4C6F-B4A3-EB1F42833536}"/>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0DE1E63-4684-42DB-82F1-F9769C541196}"/>
              </a:ext>
            </a:extLst>
          </p:cNvPr>
          <p:cNvSpPr>
            <a:spLocks noGrp="1"/>
          </p:cNvSpPr>
          <p:nvPr>
            <p:ph type="sldNum" sz="quarter" idx="12"/>
          </p:nvPr>
        </p:nvSpPr>
        <p:spPr/>
        <p:txBody>
          <a:bodyPr/>
          <a:lstStyle/>
          <a:p>
            <a:fld id="{93CF293D-538D-4181-A3B6-9E611C681716}" type="slidenum">
              <a:rPr lang="fi-FI" smtClean="0"/>
              <a:t>‹#›</a:t>
            </a:fld>
            <a:endParaRPr lang="fi-FI"/>
          </a:p>
        </p:txBody>
      </p:sp>
    </p:spTree>
    <p:extLst>
      <p:ext uri="{BB962C8B-B14F-4D97-AF65-F5344CB8AC3E}">
        <p14:creationId xmlns:p14="http://schemas.microsoft.com/office/powerpoint/2010/main" val="1226835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AD0B6803-404F-4750-B11B-6FE38B517FD0}"/>
              </a:ext>
            </a:extLst>
          </p:cNvPr>
          <p:cNvSpPr>
            <a:spLocks noGrp="1"/>
          </p:cNvSpPr>
          <p:nvPr>
            <p:ph type="dt" sz="half" idx="10"/>
          </p:nvPr>
        </p:nvSpPr>
        <p:spPr/>
        <p:txBody>
          <a:bodyPr/>
          <a:lstStyle/>
          <a:p>
            <a:fld id="{0ACAB69B-1CCA-47B4-8D42-CD69522FEEC5}" type="datetimeFigureOut">
              <a:rPr lang="fi-FI" smtClean="0"/>
              <a:t>26.2.2025</a:t>
            </a:fld>
            <a:endParaRPr lang="fi-FI"/>
          </a:p>
        </p:txBody>
      </p:sp>
      <p:sp>
        <p:nvSpPr>
          <p:cNvPr id="3" name="Alatunnisteen paikkamerkki 2">
            <a:extLst>
              <a:ext uri="{FF2B5EF4-FFF2-40B4-BE49-F238E27FC236}">
                <a16:creationId xmlns:a16="http://schemas.microsoft.com/office/drawing/2014/main" id="{3CC11C7F-B5EB-4E77-ACCC-0CE517D4D5E6}"/>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DE43EC0-7C4E-4326-B681-A307A4E7F6BE}"/>
              </a:ext>
            </a:extLst>
          </p:cNvPr>
          <p:cNvSpPr>
            <a:spLocks noGrp="1"/>
          </p:cNvSpPr>
          <p:nvPr>
            <p:ph type="sldNum" sz="quarter" idx="12"/>
          </p:nvPr>
        </p:nvSpPr>
        <p:spPr/>
        <p:txBody>
          <a:bodyPr/>
          <a:lstStyle/>
          <a:p>
            <a:fld id="{93CF293D-538D-4181-A3B6-9E611C681716}" type="slidenum">
              <a:rPr lang="fi-FI" smtClean="0"/>
              <a:t>‹#›</a:t>
            </a:fld>
            <a:endParaRPr lang="fi-FI"/>
          </a:p>
        </p:txBody>
      </p:sp>
    </p:spTree>
    <p:extLst>
      <p:ext uri="{BB962C8B-B14F-4D97-AF65-F5344CB8AC3E}">
        <p14:creationId xmlns:p14="http://schemas.microsoft.com/office/powerpoint/2010/main" val="24677091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4F8BC4-83B3-4BFD-9E8D-A7BAF724393F}"/>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Sisällön paikkamerkki 2">
            <a:extLst>
              <a:ext uri="{FF2B5EF4-FFF2-40B4-BE49-F238E27FC236}">
                <a16:creationId xmlns:a16="http://schemas.microsoft.com/office/drawing/2014/main" id="{8C4679AF-7AFA-445E-B185-3EE629CA6E8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8E1E8DF-4716-4B38-AC10-69629D8A72E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AA8E3CA8-8399-4483-BB5E-17384B504147}"/>
              </a:ext>
            </a:extLst>
          </p:cNvPr>
          <p:cNvSpPr>
            <a:spLocks noGrp="1"/>
          </p:cNvSpPr>
          <p:nvPr>
            <p:ph type="dt" sz="half" idx="10"/>
          </p:nvPr>
        </p:nvSpPr>
        <p:spPr/>
        <p:txBody>
          <a:bodyPr/>
          <a:lstStyle/>
          <a:p>
            <a:fld id="{0ACAB69B-1CCA-47B4-8D42-CD69522FEEC5}" type="datetimeFigureOut">
              <a:rPr lang="fi-FI" smtClean="0"/>
              <a:t>26.2.2025</a:t>
            </a:fld>
            <a:endParaRPr lang="fi-FI"/>
          </a:p>
        </p:txBody>
      </p:sp>
      <p:sp>
        <p:nvSpPr>
          <p:cNvPr id="6" name="Alatunnisteen paikkamerkki 5">
            <a:extLst>
              <a:ext uri="{FF2B5EF4-FFF2-40B4-BE49-F238E27FC236}">
                <a16:creationId xmlns:a16="http://schemas.microsoft.com/office/drawing/2014/main" id="{3CDC3962-67AF-4998-A724-E4A365E84F16}"/>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53E6DE3-2EF2-4063-B952-CFE6D8912EC3}"/>
              </a:ext>
            </a:extLst>
          </p:cNvPr>
          <p:cNvSpPr>
            <a:spLocks noGrp="1"/>
          </p:cNvSpPr>
          <p:nvPr>
            <p:ph type="sldNum" sz="quarter" idx="12"/>
          </p:nvPr>
        </p:nvSpPr>
        <p:spPr/>
        <p:txBody>
          <a:bodyPr/>
          <a:lstStyle/>
          <a:p>
            <a:fld id="{93CF293D-538D-4181-A3B6-9E611C681716}" type="slidenum">
              <a:rPr lang="fi-FI" smtClean="0"/>
              <a:t>‹#›</a:t>
            </a:fld>
            <a:endParaRPr lang="fi-FI"/>
          </a:p>
        </p:txBody>
      </p:sp>
    </p:spTree>
    <p:extLst>
      <p:ext uri="{BB962C8B-B14F-4D97-AF65-F5344CB8AC3E}">
        <p14:creationId xmlns:p14="http://schemas.microsoft.com/office/powerpoint/2010/main" val="259665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C0E5C0-1CF3-45BB-BDB4-B6457C6C7C38}"/>
              </a:ext>
            </a:extLst>
          </p:cNvPr>
          <p:cNvSpPr>
            <a:spLocks noGrp="1"/>
          </p:cNvSpPr>
          <p:nvPr>
            <p:ph type="title"/>
          </p:nvPr>
        </p:nvSpPr>
        <p:spPr>
          <a:xfrm>
            <a:off x="629841" y="457200"/>
            <a:ext cx="2949178" cy="1600200"/>
          </a:xfrm>
        </p:spPr>
        <p:txBody>
          <a:bodyPr anchor="b"/>
          <a:lstStyle>
            <a:lvl1pPr>
              <a:defRPr sz="2400"/>
            </a:lvl1pPr>
          </a:lstStyle>
          <a:p>
            <a:r>
              <a:rPr lang="fi-FI"/>
              <a:t>Muokkaa ots. perustyyl. napsautt.</a:t>
            </a:r>
          </a:p>
        </p:txBody>
      </p:sp>
      <p:sp>
        <p:nvSpPr>
          <p:cNvPr id="3" name="Kuvan paikkamerkki 2">
            <a:extLst>
              <a:ext uri="{FF2B5EF4-FFF2-40B4-BE49-F238E27FC236}">
                <a16:creationId xmlns:a16="http://schemas.microsoft.com/office/drawing/2014/main" id="{4D47A524-475D-4C3B-BB35-3CF269E0209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C7AC7E8E-3255-4B01-A538-6F6B982CB7A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49C36AB-B202-4D0B-9B29-D1CDEBE40396}"/>
              </a:ext>
            </a:extLst>
          </p:cNvPr>
          <p:cNvSpPr>
            <a:spLocks noGrp="1"/>
          </p:cNvSpPr>
          <p:nvPr>
            <p:ph type="dt" sz="half" idx="10"/>
          </p:nvPr>
        </p:nvSpPr>
        <p:spPr/>
        <p:txBody>
          <a:bodyPr/>
          <a:lstStyle/>
          <a:p>
            <a:fld id="{0ACAB69B-1CCA-47B4-8D42-CD69522FEEC5}" type="datetimeFigureOut">
              <a:rPr lang="fi-FI" smtClean="0"/>
              <a:t>26.2.2025</a:t>
            </a:fld>
            <a:endParaRPr lang="fi-FI"/>
          </a:p>
        </p:txBody>
      </p:sp>
      <p:sp>
        <p:nvSpPr>
          <p:cNvPr id="6" name="Alatunnisteen paikkamerkki 5">
            <a:extLst>
              <a:ext uri="{FF2B5EF4-FFF2-40B4-BE49-F238E27FC236}">
                <a16:creationId xmlns:a16="http://schemas.microsoft.com/office/drawing/2014/main" id="{8A4C6543-3FE3-4301-8969-72BC624C139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7389EBA-29F1-49A2-9E41-2877F3F068CA}"/>
              </a:ext>
            </a:extLst>
          </p:cNvPr>
          <p:cNvSpPr>
            <a:spLocks noGrp="1"/>
          </p:cNvSpPr>
          <p:nvPr>
            <p:ph type="sldNum" sz="quarter" idx="12"/>
          </p:nvPr>
        </p:nvSpPr>
        <p:spPr/>
        <p:txBody>
          <a:bodyPr/>
          <a:lstStyle/>
          <a:p>
            <a:fld id="{93CF293D-538D-4181-A3B6-9E611C681716}" type="slidenum">
              <a:rPr lang="fi-FI" smtClean="0"/>
              <a:t>‹#›</a:t>
            </a:fld>
            <a:endParaRPr lang="fi-FI"/>
          </a:p>
        </p:txBody>
      </p:sp>
    </p:spTree>
    <p:extLst>
      <p:ext uri="{BB962C8B-B14F-4D97-AF65-F5344CB8AC3E}">
        <p14:creationId xmlns:p14="http://schemas.microsoft.com/office/powerpoint/2010/main" val="2963993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7BA5F0-A6DC-49CE-A40E-C275193F595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87A8EF8B-B10B-4F72-91E9-6DD3E4C26D8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CABE8A2-5748-488E-8F7A-4FD14D6728F2}"/>
              </a:ext>
            </a:extLst>
          </p:cNvPr>
          <p:cNvSpPr>
            <a:spLocks noGrp="1"/>
          </p:cNvSpPr>
          <p:nvPr>
            <p:ph type="dt" sz="half" idx="10"/>
          </p:nvPr>
        </p:nvSpPr>
        <p:spPr/>
        <p:txBody>
          <a:bodyPr/>
          <a:lstStyle/>
          <a:p>
            <a:fld id="{0ACAB69B-1CCA-47B4-8D42-CD69522FEEC5}" type="datetimeFigureOut">
              <a:rPr lang="fi-FI" smtClean="0"/>
              <a:t>26.2.2025</a:t>
            </a:fld>
            <a:endParaRPr lang="fi-FI"/>
          </a:p>
        </p:txBody>
      </p:sp>
      <p:sp>
        <p:nvSpPr>
          <p:cNvPr id="5" name="Alatunnisteen paikkamerkki 4">
            <a:extLst>
              <a:ext uri="{FF2B5EF4-FFF2-40B4-BE49-F238E27FC236}">
                <a16:creationId xmlns:a16="http://schemas.microsoft.com/office/drawing/2014/main" id="{EC4CB21C-540E-4A04-A807-67B09A10A92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B564B6A-D0F2-42A2-A89D-AD03714F9EB9}"/>
              </a:ext>
            </a:extLst>
          </p:cNvPr>
          <p:cNvSpPr>
            <a:spLocks noGrp="1"/>
          </p:cNvSpPr>
          <p:nvPr>
            <p:ph type="sldNum" sz="quarter" idx="12"/>
          </p:nvPr>
        </p:nvSpPr>
        <p:spPr/>
        <p:txBody>
          <a:bodyPr/>
          <a:lstStyle/>
          <a:p>
            <a:fld id="{93CF293D-538D-4181-A3B6-9E611C681716}" type="slidenum">
              <a:rPr lang="fi-FI" smtClean="0"/>
              <a:t>‹#›</a:t>
            </a:fld>
            <a:endParaRPr lang="fi-FI"/>
          </a:p>
        </p:txBody>
      </p:sp>
    </p:spTree>
    <p:extLst>
      <p:ext uri="{BB962C8B-B14F-4D97-AF65-F5344CB8AC3E}">
        <p14:creationId xmlns:p14="http://schemas.microsoft.com/office/powerpoint/2010/main" val="2077235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996BD277-361C-4B57-9647-1A8A9D063A5A}"/>
              </a:ext>
            </a:extLst>
          </p:cNvPr>
          <p:cNvSpPr>
            <a:spLocks noGrp="1"/>
          </p:cNvSpPr>
          <p:nvPr>
            <p:ph type="title" orient="vert"/>
          </p:nvPr>
        </p:nvSpPr>
        <p:spPr>
          <a:xfrm>
            <a:off x="6543675" y="365125"/>
            <a:ext cx="1971675"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ACC3420F-F4A0-426B-B574-D0FD8BB4F171}"/>
              </a:ext>
            </a:extLst>
          </p:cNvPr>
          <p:cNvSpPr>
            <a:spLocks noGrp="1"/>
          </p:cNvSpPr>
          <p:nvPr>
            <p:ph type="body" orient="vert" idx="1"/>
          </p:nvPr>
        </p:nvSpPr>
        <p:spPr>
          <a:xfrm>
            <a:off x="628650" y="365125"/>
            <a:ext cx="5800725"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42369BD-62FC-4FB8-B382-5C7E2D0B3980}"/>
              </a:ext>
            </a:extLst>
          </p:cNvPr>
          <p:cNvSpPr>
            <a:spLocks noGrp="1"/>
          </p:cNvSpPr>
          <p:nvPr>
            <p:ph type="dt" sz="half" idx="10"/>
          </p:nvPr>
        </p:nvSpPr>
        <p:spPr/>
        <p:txBody>
          <a:bodyPr/>
          <a:lstStyle/>
          <a:p>
            <a:fld id="{0ACAB69B-1CCA-47B4-8D42-CD69522FEEC5}" type="datetimeFigureOut">
              <a:rPr lang="fi-FI" smtClean="0"/>
              <a:t>26.2.2025</a:t>
            </a:fld>
            <a:endParaRPr lang="fi-FI"/>
          </a:p>
        </p:txBody>
      </p:sp>
      <p:sp>
        <p:nvSpPr>
          <p:cNvPr id="5" name="Alatunnisteen paikkamerkki 4">
            <a:extLst>
              <a:ext uri="{FF2B5EF4-FFF2-40B4-BE49-F238E27FC236}">
                <a16:creationId xmlns:a16="http://schemas.microsoft.com/office/drawing/2014/main" id="{233B7148-001C-4F11-9725-74E295F61E9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89CA78A-4E48-4D57-8030-C164141F3F9B}"/>
              </a:ext>
            </a:extLst>
          </p:cNvPr>
          <p:cNvSpPr>
            <a:spLocks noGrp="1"/>
          </p:cNvSpPr>
          <p:nvPr>
            <p:ph type="sldNum" sz="quarter" idx="12"/>
          </p:nvPr>
        </p:nvSpPr>
        <p:spPr/>
        <p:txBody>
          <a:bodyPr/>
          <a:lstStyle/>
          <a:p>
            <a:fld id="{93CF293D-538D-4181-A3B6-9E611C681716}" type="slidenum">
              <a:rPr lang="fi-FI" smtClean="0"/>
              <a:t>‹#›</a:t>
            </a:fld>
            <a:endParaRPr lang="fi-FI"/>
          </a:p>
        </p:txBody>
      </p:sp>
    </p:spTree>
    <p:extLst>
      <p:ext uri="{BB962C8B-B14F-4D97-AF65-F5344CB8AC3E}">
        <p14:creationId xmlns:p14="http://schemas.microsoft.com/office/powerpoint/2010/main" val="1264962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Kolme erisuuntaista kuvaa">
  <p:cSld name="Kolme erisuuntaista kuvaa">
    <p:spTree>
      <p:nvGrpSpPr>
        <p:cNvPr id="1" name="Shape 29"/>
        <p:cNvGrpSpPr/>
        <p:nvPr/>
      </p:nvGrpSpPr>
      <p:grpSpPr>
        <a:xfrm>
          <a:off x="0" y="0"/>
          <a:ext cx="0" cy="0"/>
          <a:chOff x="0" y="0"/>
          <a:chExt cx="0" cy="0"/>
        </a:xfrm>
      </p:grpSpPr>
      <p:sp>
        <p:nvSpPr>
          <p:cNvPr id="30" name="Google Shape;30;p29"/>
          <p:cNvSpPr>
            <a:spLocks noGrp="1"/>
          </p:cNvSpPr>
          <p:nvPr>
            <p:ph type="pic" idx="2"/>
          </p:nvPr>
        </p:nvSpPr>
        <p:spPr>
          <a:xfrm>
            <a:off x="5067300" y="3436620"/>
            <a:ext cx="3649900" cy="2889504"/>
          </a:xfrm>
          <a:prstGeom prst="rect">
            <a:avLst/>
          </a:prstGeom>
          <a:noFill/>
          <a:ln w="38100" cap="sq" cmpd="sng">
            <a:solidFill>
              <a:schemeClr val="dk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lnSpc>
                <a:spcPct val="9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29"/>
          <p:cNvSpPr>
            <a:spLocks noGrp="1"/>
          </p:cNvSpPr>
          <p:nvPr>
            <p:ph type="pic" idx="3"/>
          </p:nvPr>
        </p:nvSpPr>
        <p:spPr>
          <a:xfrm>
            <a:off x="426720" y="384048"/>
            <a:ext cx="4457700" cy="5943600"/>
          </a:xfrm>
          <a:prstGeom prst="rect">
            <a:avLst/>
          </a:prstGeom>
          <a:noFill/>
          <a:ln w="38100" cap="sq" cmpd="sng">
            <a:solidFill>
              <a:schemeClr val="dk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lnSpc>
                <a:spcPct val="9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29"/>
          <p:cNvSpPr>
            <a:spLocks noGrp="1"/>
          </p:cNvSpPr>
          <p:nvPr>
            <p:ph type="pic" idx="4"/>
          </p:nvPr>
        </p:nvSpPr>
        <p:spPr>
          <a:xfrm>
            <a:off x="5067300" y="389332"/>
            <a:ext cx="3657600" cy="2887269"/>
          </a:xfrm>
          <a:prstGeom prst="rect">
            <a:avLst/>
          </a:prstGeom>
          <a:noFill/>
          <a:ln w="38100" cap="sq" cmpd="sng">
            <a:solidFill>
              <a:schemeClr val="dk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lnSpc>
                <a:spcPct val="9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
        <p:nvSpPr>
          <p:cNvPr id="35" name="Google Shape;35;p2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ystykuva ja kuvateksti" type="twoColTx">
  <p:cSld name="TITLE_AND_TWO_COLUMNS">
    <p:spTree>
      <p:nvGrpSpPr>
        <p:cNvPr id="1" name="Shape 36"/>
        <p:cNvGrpSpPr/>
        <p:nvPr/>
      </p:nvGrpSpPr>
      <p:grpSpPr>
        <a:xfrm>
          <a:off x="0" y="0"/>
          <a:ext cx="0" cy="0"/>
          <a:chOff x="0" y="0"/>
          <a:chExt cx="0" cy="0"/>
        </a:xfrm>
      </p:grpSpPr>
      <p:sp>
        <p:nvSpPr>
          <p:cNvPr id="37" name="Google Shape;37;p30"/>
          <p:cNvSpPr>
            <a:spLocks noGrp="1"/>
          </p:cNvSpPr>
          <p:nvPr>
            <p:ph type="pic" idx="2"/>
          </p:nvPr>
        </p:nvSpPr>
        <p:spPr>
          <a:xfrm>
            <a:off x="419375" y="233241"/>
            <a:ext cx="4640305" cy="6172200"/>
          </a:xfrm>
          <a:prstGeom prst="rect">
            <a:avLst/>
          </a:prstGeom>
          <a:noFill/>
          <a:ln w="38100" cap="sq" cmpd="sng">
            <a:solidFill>
              <a:schemeClr val="dk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lnSpc>
                <a:spcPct val="9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0"/>
          <p:cNvSpPr txBox="1">
            <a:spLocks noGrp="1"/>
          </p:cNvSpPr>
          <p:nvPr>
            <p:ph type="body" idx="1"/>
          </p:nvPr>
        </p:nvSpPr>
        <p:spPr>
          <a:xfrm>
            <a:off x="5257800" y="3048000"/>
            <a:ext cx="3505200" cy="3352800"/>
          </a:xfrm>
          <a:prstGeom prst="rect">
            <a:avLst/>
          </a:prstGeom>
          <a:noFill/>
          <a:ln>
            <a:noFill/>
          </a:ln>
        </p:spPr>
        <p:txBody>
          <a:bodyPr spcFirstLastPara="1" wrap="square" lIns="91425" tIns="91425" rIns="91425" bIns="91425" anchor="b" anchorCtr="0">
            <a:noAutofit/>
          </a:bodyPr>
          <a:lstStyle>
            <a:lvl1pPr marL="457200" marR="0" lvl="0" indent="-228600" algn="l">
              <a:lnSpc>
                <a:spcPct val="90000"/>
              </a:lnSpc>
              <a:spcBef>
                <a:spcPts val="360"/>
              </a:spcBef>
              <a:spcAft>
                <a:spcPts val="0"/>
              </a:spcAft>
              <a:buClr>
                <a:schemeClr val="dk1"/>
              </a:buClr>
              <a:buSzPts val="1800"/>
              <a:buFont typeface="Calibri"/>
              <a:buNone/>
              <a:defRPr sz="1800" i="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
        <p:nvSpPr>
          <p:cNvPr id="41" name="Google Shape;41;p3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lbumin osa">
  <p:cSld name="Albumin osa">
    <p:spTree>
      <p:nvGrpSpPr>
        <p:cNvPr id="1" name="Shape 42"/>
        <p:cNvGrpSpPr/>
        <p:nvPr/>
      </p:nvGrpSpPr>
      <p:grpSpPr>
        <a:xfrm>
          <a:off x="0" y="0"/>
          <a:ext cx="0" cy="0"/>
          <a:chOff x="0" y="0"/>
          <a:chExt cx="0" cy="0"/>
        </a:xfrm>
      </p:grpSpPr>
      <p:sp>
        <p:nvSpPr>
          <p:cNvPr id="43" name="Google Shape;43;p31"/>
          <p:cNvSpPr txBox="1">
            <a:spLocks noGrp="1"/>
          </p:cNvSpPr>
          <p:nvPr>
            <p:ph type="title"/>
          </p:nvPr>
        </p:nvSpPr>
        <p:spPr>
          <a:xfrm>
            <a:off x="752670" y="4572000"/>
            <a:ext cx="7781730" cy="990600"/>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1"/>
          <p:cNvSpPr txBox="1">
            <a:spLocks noGrp="1"/>
          </p:cNvSpPr>
          <p:nvPr>
            <p:ph type="body" idx="1"/>
          </p:nvPr>
        </p:nvSpPr>
        <p:spPr>
          <a:xfrm>
            <a:off x="752670" y="5600700"/>
            <a:ext cx="7772400" cy="838200"/>
          </a:xfrm>
          <a:prstGeom prst="rect">
            <a:avLst/>
          </a:prstGeom>
          <a:noFill/>
          <a:ln>
            <a:noFill/>
          </a:ln>
        </p:spPr>
        <p:txBody>
          <a:bodyPr spcFirstLastPara="1" wrap="square" lIns="91425" tIns="0" rIns="91425" bIns="45700" anchor="t" anchorCtr="0">
            <a:normAutofit/>
          </a:bodyPr>
          <a:lstStyle>
            <a:lvl1pPr marL="457200" lvl="0" indent="-228600" algn="l">
              <a:lnSpc>
                <a:spcPct val="90000"/>
              </a:lnSpc>
              <a:spcBef>
                <a:spcPts val="1000"/>
              </a:spcBef>
              <a:spcAft>
                <a:spcPts val="0"/>
              </a:spcAft>
              <a:buClr>
                <a:schemeClr val="dk1"/>
              </a:buClr>
              <a:buSzPts val="1800"/>
              <a:buFont typeface="Calibri"/>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1"/>
          <p:cNvSpPr>
            <a:spLocks noGrp="1"/>
          </p:cNvSpPr>
          <p:nvPr>
            <p:ph type="pic" idx="2"/>
          </p:nvPr>
        </p:nvSpPr>
        <p:spPr>
          <a:xfrm>
            <a:off x="786338" y="2140695"/>
            <a:ext cx="2286000" cy="2286000"/>
          </a:xfrm>
          <a:prstGeom prst="rect">
            <a:avLst/>
          </a:prstGeom>
          <a:noFill/>
          <a:ln w="38100" cap="sq" cmpd="sng">
            <a:solidFill>
              <a:schemeClr val="dk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31"/>
          <p:cNvSpPr>
            <a:spLocks noGrp="1"/>
          </p:cNvSpPr>
          <p:nvPr>
            <p:ph type="pic" idx="3"/>
          </p:nvPr>
        </p:nvSpPr>
        <p:spPr>
          <a:xfrm>
            <a:off x="3474604" y="2140695"/>
            <a:ext cx="2286000" cy="2286000"/>
          </a:xfrm>
          <a:prstGeom prst="rect">
            <a:avLst/>
          </a:prstGeom>
          <a:noFill/>
          <a:ln w="38100" cap="sq" cmpd="sng">
            <a:solidFill>
              <a:schemeClr val="dk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31"/>
          <p:cNvSpPr>
            <a:spLocks noGrp="1"/>
          </p:cNvSpPr>
          <p:nvPr>
            <p:ph type="pic" idx="4"/>
          </p:nvPr>
        </p:nvSpPr>
        <p:spPr>
          <a:xfrm>
            <a:off x="6162870" y="2140695"/>
            <a:ext cx="2286000" cy="2286000"/>
          </a:xfrm>
          <a:prstGeom prst="rect">
            <a:avLst/>
          </a:prstGeom>
          <a:noFill/>
          <a:ln w="38100" cap="sq" cmpd="sng">
            <a:solidFill>
              <a:schemeClr val="dk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
        <p:nvSpPr>
          <p:cNvPr id="50" name="Google Shape;50;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olme pystykuvaa ja kuvatekstit">
  <p:cSld name="Kolme pystykuvaa ja kuvatekstit">
    <p:spTree>
      <p:nvGrpSpPr>
        <p:cNvPr id="1" name="Shape 51"/>
        <p:cNvGrpSpPr/>
        <p:nvPr/>
      </p:nvGrpSpPr>
      <p:grpSpPr>
        <a:xfrm>
          <a:off x="0" y="0"/>
          <a:ext cx="0" cy="0"/>
          <a:chOff x="0" y="0"/>
          <a:chExt cx="0" cy="0"/>
        </a:xfrm>
      </p:grpSpPr>
      <p:sp>
        <p:nvSpPr>
          <p:cNvPr id="52" name="Google Shape;52;p32"/>
          <p:cNvSpPr>
            <a:spLocks noGrp="1"/>
          </p:cNvSpPr>
          <p:nvPr>
            <p:ph type="pic" idx="2"/>
          </p:nvPr>
        </p:nvSpPr>
        <p:spPr>
          <a:xfrm>
            <a:off x="228600" y="1066800"/>
            <a:ext cx="2743200" cy="3657600"/>
          </a:xfrm>
          <a:prstGeom prst="rect">
            <a:avLst/>
          </a:prstGeom>
          <a:noFill/>
          <a:ln w="38100" cap="sq" cmpd="sng">
            <a:solidFill>
              <a:schemeClr val="dk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lnSpc>
                <a:spcPct val="9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32"/>
          <p:cNvSpPr>
            <a:spLocks noGrp="1"/>
          </p:cNvSpPr>
          <p:nvPr>
            <p:ph type="pic" idx="3"/>
          </p:nvPr>
        </p:nvSpPr>
        <p:spPr>
          <a:xfrm>
            <a:off x="3200400" y="1066800"/>
            <a:ext cx="2743200" cy="3657600"/>
          </a:xfrm>
          <a:prstGeom prst="rect">
            <a:avLst/>
          </a:prstGeom>
          <a:noFill/>
          <a:ln w="38100" cap="sq" cmpd="sng">
            <a:solidFill>
              <a:schemeClr val="dk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lnSpc>
                <a:spcPct val="9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2"/>
          <p:cNvSpPr>
            <a:spLocks noGrp="1"/>
          </p:cNvSpPr>
          <p:nvPr>
            <p:ph type="pic" idx="4"/>
          </p:nvPr>
        </p:nvSpPr>
        <p:spPr>
          <a:xfrm>
            <a:off x="6172200" y="1066800"/>
            <a:ext cx="2743200" cy="3657600"/>
          </a:xfrm>
          <a:prstGeom prst="rect">
            <a:avLst/>
          </a:prstGeom>
          <a:noFill/>
          <a:ln w="38100" cap="sq" cmpd="sng">
            <a:solidFill>
              <a:schemeClr val="dk1"/>
            </a:solidFill>
            <a:prstDash val="solid"/>
            <a:miter lim="800000"/>
            <a:headEnd type="none" w="sm" len="sm"/>
            <a:tailEnd type="none" w="sm" len="sm"/>
          </a:ln>
          <a:effectLst>
            <a:outerShdw blurRad="50800" dist="50800" dir="2700000" algn="tl" rotWithShape="0">
              <a:srgbClr val="000000">
                <a:alpha val="49803"/>
              </a:srgbClr>
            </a:outerShdw>
          </a:effectLst>
        </p:spPr>
        <p:txBody>
          <a:bodyPr spcFirstLastPara="1" wrap="square" lIns="91425" tIns="45700" rIns="91425" bIns="45700" anchor="t" anchorCtr="0">
            <a:normAutofit/>
          </a:bodyPr>
          <a:lstStyle>
            <a:lvl1pPr marR="0" lvl="0" algn="ctr" rtl="0">
              <a:lnSpc>
                <a:spcPct val="9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32"/>
          <p:cNvSpPr txBox="1">
            <a:spLocks noGrp="1"/>
          </p:cNvSpPr>
          <p:nvPr>
            <p:ph type="body" idx="1"/>
          </p:nvPr>
        </p:nvSpPr>
        <p:spPr>
          <a:xfrm>
            <a:off x="228600" y="4876800"/>
            <a:ext cx="2743200" cy="14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36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2"/>
          <p:cNvSpPr txBox="1">
            <a:spLocks noGrp="1"/>
          </p:cNvSpPr>
          <p:nvPr>
            <p:ph type="body" idx="5"/>
          </p:nvPr>
        </p:nvSpPr>
        <p:spPr>
          <a:xfrm>
            <a:off x="3200400" y="4876800"/>
            <a:ext cx="2743200" cy="14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36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2"/>
          <p:cNvSpPr txBox="1">
            <a:spLocks noGrp="1"/>
          </p:cNvSpPr>
          <p:nvPr>
            <p:ph type="body" idx="6"/>
          </p:nvPr>
        </p:nvSpPr>
        <p:spPr>
          <a:xfrm>
            <a:off x="6172200" y="4876800"/>
            <a:ext cx="2743200" cy="14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360"/>
              </a:spcBef>
              <a:spcAft>
                <a:spcPts val="0"/>
              </a:spcAft>
              <a:buClr>
                <a:schemeClr val="dk1"/>
              </a:buClr>
              <a:buSzPts val="1800"/>
              <a:buFont typeface="Calibri"/>
              <a:buNone/>
              <a:defRPr sz="1800">
                <a:solidFill>
                  <a:schemeClr val="dk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
        <p:nvSpPr>
          <p:cNvPr id="60" name="Google Shape;60;p3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tsikkodia" type="title">
  <p:cSld name="TITLE">
    <p:spTree>
      <p:nvGrpSpPr>
        <p:cNvPr id="1" name="Shape 63"/>
        <p:cNvGrpSpPr/>
        <p:nvPr/>
      </p:nvGrpSpPr>
      <p:grpSpPr>
        <a:xfrm>
          <a:off x="0" y="0"/>
          <a:ext cx="0" cy="0"/>
          <a:chOff x="0" y="0"/>
          <a:chExt cx="0" cy="0"/>
        </a:xfrm>
      </p:grpSpPr>
      <p:sp>
        <p:nvSpPr>
          <p:cNvPr id="64" name="Google Shape;64;p34"/>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6" name="Google Shape;66;p3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san ylätunniste" type="secHead">
  <p:cSld name="SECTION_HEADER">
    <p:spTree>
      <p:nvGrpSpPr>
        <p:cNvPr id="1" name="Shape 69"/>
        <p:cNvGrpSpPr/>
        <p:nvPr/>
      </p:nvGrpSpPr>
      <p:grpSpPr>
        <a:xfrm>
          <a:off x="0" y="0"/>
          <a:ext cx="0" cy="0"/>
          <a:chOff x="0" y="0"/>
          <a:chExt cx="0" cy="0"/>
        </a:xfrm>
      </p:grpSpPr>
      <p:sp>
        <p:nvSpPr>
          <p:cNvPr id="70" name="Google Shape;70;p35"/>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35"/>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2" name="Google Shape;72;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aksi sisältökohdetta" type="twoObj">
  <p:cSld name="TWO_OBJECTS">
    <p:spTree>
      <p:nvGrpSpPr>
        <p:cNvPr id="1" name="Shape 75"/>
        <p:cNvGrpSpPr/>
        <p:nvPr/>
      </p:nvGrpSpPr>
      <p:grpSpPr>
        <a:xfrm>
          <a:off x="0" y="0"/>
          <a:ext cx="0" cy="0"/>
          <a:chOff x="0" y="0"/>
          <a:chExt cx="0" cy="0"/>
        </a:xfrm>
      </p:grpSpPr>
      <p:sp>
        <p:nvSpPr>
          <p:cNvPr id="76" name="Google Shape;76;p3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defRPr>
            </a:lvl1pPr>
            <a:lvl2pPr marL="0" lvl="1" indent="0" algn="r">
              <a:spcBef>
                <a:spcPts val="0"/>
              </a:spcBef>
              <a:buNone/>
              <a:defRPr sz="1200">
                <a:solidFill>
                  <a:schemeClr val="dk2"/>
                </a:solidFill>
              </a:defRPr>
            </a:lvl2pPr>
            <a:lvl3pPr marL="0" lvl="2" indent="0" algn="r">
              <a:spcBef>
                <a:spcPts val="0"/>
              </a:spcBef>
              <a:buNone/>
              <a:defRPr sz="1200">
                <a:solidFill>
                  <a:schemeClr val="dk2"/>
                </a:solidFill>
              </a:defRPr>
            </a:lvl3pPr>
            <a:lvl4pPr marL="0" lvl="3" indent="0" algn="r">
              <a:spcBef>
                <a:spcPts val="0"/>
              </a:spcBef>
              <a:buNone/>
              <a:defRPr sz="1200">
                <a:solidFill>
                  <a:schemeClr val="dk2"/>
                </a:solidFill>
              </a:defRPr>
            </a:lvl4pPr>
            <a:lvl5pPr marL="0" lvl="4" indent="0" algn="r">
              <a:spcBef>
                <a:spcPts val="0"/>
              </a:spcBef>
              <a:buNone/>
              <a:defRPr sz="1200">
                <a:solidFill>
                  <a:schemeClr val="dk2"/>
                </a:solidFill>
              </a:defRPr>
            </a:lvl5pPr>
            <a:lvl6pPr marL="0" lvl="5" indent="0" algn="r">
              <a:spcBef>
                <a:spcPts val="0"/>
              </a:spcBef>
              <a:buNone/>
              <a:defRPr sz="1200">
                <a:solidFill>
                  <a:schemeClr val="dk2"/>
                </a:solidFill>
              </a:defRPr>
            </a:lvl6pPr>
            <a:lvl7pPr marL="0" lvl="6" indent="0" algn="r">
              <a:spcBef>
                <a:spcPts val="0"/>
              </a:spcBef>
              <a:buNone/>
              <a:defRPr sz="1200">
                <a:solidFill>
                  <a:schemeClr val="dk2"/>
                </a:solidFill>
              </a:defRPr>
            </a:lvl7pPr>
            <a:lvl8pPr marL="0" lvl="7" indent="0" algn="r">
              <a:spcBef>
                <a:spcPts val="0"/>
              </a:spcBef>
              <a:buNone/>
              <a:defRPr sz="1200">
                <a:solidFill>
                  <a:schemeClr val="dk2"/>
                </a:solidFill>
              </a:defRPr>
            </a:lvl8pPr>
            <a:lvl9pPr marL="0" lvl="8" indent="0" algn="r">
              <a:spcBef>
                <a:spcPts val="0"/>
              </a:spcBef>
              <a:buNone/>
              <a:defRPr sz="1200">
                <a:solidFill>
                  <a:schemeClr val="dk2"/>
                </a:solidFill>
              </a:defRPr>
            </a:lvl9pPr>
          </a:lstStyle>
          <a:p>
            <a:pPr marL="0" lvl="0" indent="0" algn="r" rtl="0">
              <a:spcBef>
                <a:spcPts val="0"/>
              </a:spcBef>
              <a:spcAft>
                <a:spcPts val="0"/>
              </a:spcAft>
              <a:buNone/>
            </a:pPr>
            <a:fld id="{00000000-1234-1234-1234-123412341234}" type="slidenum">
              <a:rPr lang="fi-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2"/>
                </a:solidFill>
                <a:latin typeface="Calibri"/>
                <a:ea typeface="Calibri"/>
                <a:cs typeface="Calibri"/>
                <a:sym typeface="Calibri"/>
              </a:defRPr>
            </a:lvl1pPr>
            <a:lvl2pPr marL="0" marR="0" lvl="1" indent="0" algn="r" rtl="0">
              <a:spcBef>
                <a:spcPts val="0"/>
              </a:spcBef>
              <a:buNone/>
              <a:defRPr sz="1200" b="0" i="0" u="none" strike="noStrike" cap="none">
                <a:solidFill>
                  <a:schemeClr val="dk2"/>
                </a:solidFill>
                <a:latin typeface="Calibri"/>
                <a:ea typeface="Calibri"/>
                <a:cs typeface="Calibri"/>
                <a:sym typeface="Calibri"/>
              </a:defRPr>
            </a:lvl2pPr>
            <a:lvl3pPr marL="0" marR="0" lvl="2" indent="0" algn="r" rtl="0">
              <a:spcBef>
                <a:spcPts val="0"/>
              </a:spcBef>
              <a:buNone/>
              <a:defRPr sz="1200" b="0" i="0" u="none" strike="noStrike" cap="none">
                <a:solidFill>
                  <a:schemeClr val="dk2"/>
                </a:solidFill>
                <a:latin typeface="Calibri"/>
                <a:ea typeface="Calibri"/>
                <a:cs typeface="Calibri"/>
                <a:sym typeface="Calibri"/>
              </a:defRPr>
            </a:lvl3pPr>
            <a:lvl4pPr marL="0" marR="0" lvl="3" indent="0" algn="r" rtl="0">
              <a:spcBef>
                <a:spcPts val="0"/>
              </a:spcBef>
              <a:buNone/>
              <a:defRPr sz="1200" b="0" i="0" u="none" strike="noStrike" cap="none">
                <a:solidFill>
                  <a:schemeClr val="dk2"/>
                </a:solidFill>
                <a:latin typeface="Calibri"/>
                <a:ea typeface="Calibri"/>
                <a:cs typeface="Calibri"/>
                <a:sym typeface="Calibri"/>
              </a:defRPr>
            </a:lvl4pPr>
            <a:lvl5pPr marL="0" marR="0" lvl="4" indent="0" algn="r" rtl="0">
              <a:spcBef>
                <a:spcPts val="0"/>
              </a:spcBef>
              <a:buNone/>
              <a:defRPr sz="1200" b="0" i="0" u="none" strike="noStrike" cap="none">
                <a:solidFill>
                  <a:schemeClr val="dk2"/>
                </a:solidFill>
                <a:latin typeface="Calibri"/>
                <a:ea typeface="Calibri"/>
                <a:cs typeface="Calibri"/>
                <a:sym typeface="Calibri"/>
              </a:defRPr>
            </a:lvl5pPr>
            <a:lvl6pPr marL="0" marR="0" lvl="5" indent="0" algn="r" rtl="0">
              <a:spcBef>
                <a:spcPts val="0"/>
              </a:spcBef>
              <a:buNone/>
              <a:defRPr sz="1200" b="0" i="0" u="none" strike="noStrike" cap="none">
                <a:solidFill>
                  <a:schemeClr val="dk2"/>
                </a:solidFill>
                <a:latin typeface="Calibri"/>
                <a:ea typeface="Calibri"/>
                <a:cs typeface="Calibri"/>
                <a:sym typeface="Calibri"/>
              </a:defRPr>
            </a:lvl6pPr>
            <a:lvl7pPr marL="0" marR="0" lvl="6" indent="0" algn="r" rtl="0">
              <a:spcBef>
                <a:spcPts val="0"/>
              </a:spcBef>
              <a:buNone/>
              <a:defRPr sz="1200" b="0" i="0" u="none" strike="noStrike" cap="none">
                <a:solidFill>
                  <a:schemeClr val="dk2"/>
                </a:solidFill>
                <a:latin typeface="Calibri"/>
                <a:ea typeface="Calibri"/>
                <a:cs typeface="Calibri"/>
                <a:sym typeface="Calibri"/>
              </a:defRPr>
            </a:lvl7pPr>
            <a:lvl8pPr marL="0" marR="0" lvl="7" indent="0" algn="r" rtl="0">
              <a:spcBef>
                <a:spcPts val="0"/>
              </a:spcBef>
              <a:buNone/>
              <a:defRPr sz="1200" b="0" i="0" u="none" strike="noStrike" cap="none">
                <a:solidFill>
                  <a:schemeClr val="dk2"/>
                </a:solidFill>
                <a:latin typeface="Calibri"/>
                <a:ea typeface="Calibri"/>
                <a:cs typeface="Calibri"/>
                <a:sym typeface="Calibri"/>
              </a:defRPr>
            </a:lvl8pPr>
            <a:lvl9pPr marL="0" marR="0" lvl="8" indent="0" algn="r" rtl="0">
              <a:spcBef>
                <a:spcPts val="0"/>
              </a:spcBef>
              <a:buNone/>
              <a:defRPr sz="12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2EA2AA07-2ECA-4201-A243-3FD136FBEDB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D0AD1BB8-176A-4372-AA36-C237F581628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3BB8BCA-863A-4A3D-B10E-37545FADF88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ACAB69B-1CCA-47B4-8D42-CD69522FEEC5}" type="datetimeFigureOut">
              <a:rPr lang="fi-FI" smtClean="0"/>
              <a:t>26.2.2025</a:t>
            </a:fld>
            <a:endParaRPr lang="fi-FI"/>
          </a:p>
        </p:txBody>
      </p:sp>
      <p:sp>
        <p:nvSpPr>
          <p:cNvPr id="5" name="Alatunnisteen paikkamerkki 4">
            <a:extLst>
              <a:ext uri="{FF2B5EF4-FFF2-40B4-BE49-F238E27FC236}">
                <a16:creationId xmlns:a16="http://schemas.microsoft.com/office/drawing/2014/main" id="{6914B4CB-B5CA-40FB-BAD0-E861C13D381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EEBC76B6-7952-4DD0-974B-4A93783E966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3CF293D-538D-4181-A3B6-9E611C681716}" type="slidenum">
              <a:rPr lang="fi-FI" smtClean="0"/>
              <a:t>‹#›</a:t>
            </a:fld>
            <a:endParaRPr lang="fi-FI"/>
          </a:p>
        </p:txBody>
      </p:sp>
    </p:spTree>
    <p:extLst>
      <p:ext uri="{BB962C8B-B14F-4D97-AF65-F5344CB8AC3E}">
        <p14:creationId xmlns:p14="http://schemas.microsoft.com/office/powerpoint/2010/main" val="209324526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jfi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5.jf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rsCCraMLCJs&amp;t=50s" TargetMode="External"/><Relationship Id="rId2" Type="http://schemas.openxmlformats.org/officeDocument/2006/relationships/image" Target="../media/image13.jp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2"/>
        <p:cNvGrpSpPr/>
        <p:nvPr/>
      </p:nvGrpSpPr>
      <p:grpSpPr>
        <a:xfrm>
          <a:off x="0" y="0"/>
          <a:ext cx="0" cy="0"/>
          <a:chOff x="0" y="0"/>
          <a:chExt cx="0" cy="0"/>
        </a:xfrm>
      </p:grpSpPr>
      <p:sp useBgFill="1">
        <p:nvSpPr>
          <p:cNvPr id="312" name="Rectangle 308">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Google Shape;303;p1"/>
          <p:cNvSpPr txBox="1">
            <a:spLocks noGrp="1"/>
          </p:cNvSpPr>
          <p:nvPr>
            <p:ph type="title"/>
          </p:nvPr>
        </p:nvSpPr>
        <p:spPr>
          <a:xfrm>
            <a:off x="441756" y="502400"/>
            <a:ext cx="2525379" cy="1818064"/>
          </a:xfrm>
        </p:spPr>
        <p:txBody>
          <a:bodyPr spcFirstLastPara="1" vert="horz" lIns="91440" tIns="45720" rIns="91440" bIns="45720" rtlCol="0" anchor="ctr" anchorCtr="0">
            <a:normAutofit/>
          </a:bodyPr>
          <a:lstStyle/>
          <a:p>
            <a:pPr marL="0" lvl="0" indent="0" algn="ctr">
              <a:spcBef>
                <a:spcPct val="0"/>
              </a:spcBef>
              <a:spcAft>
                <a:spcPts val="0"/>
              </a:spcAft>
              <a:buClr>
                <a:schemeClr val="dk1"/>
              </a:buClr>
              <a:buSzPts val="4800"/>
            </a:pPr>
            <a:r>
              <a:rPr lang="en-US" sz="2400" kern="1200">
                <a:solidFill>
                  <a:schemeClr val="tx1"/>
                </a:solidFill>
                <a:latin typeface="+mj-lt"/>
                <a:ea typeface="+mj-ea"/>
                <a:cs typeface="+mj-cs"/>
              </a:rPr>
              <a:t>Lukion  ainevalinnat   </a:t>
            </a:r>
          </a:p>
        </p:txBody>
      </p:sp>
      <p:pic>
        <p:nvPicPr>
          <p:cNvPr id="3" name="Kuva 2" descr="Kuva, joka sisältää kohteen taivas, maa, ulko, luonto&#10;&#10;Kuvaus luotu automaattisesti">
            <a:extLst>
              <a:ext uri="{FF2B5EF4-FFF2-40B4-BE49-F238E27FC236}">
                <a16:creationId xmlns:a16="http://schemas.microsoft.com/office/drawing/2014/main" id="{B917B99F-6C90-461D-81A7-CD179EF8969D}"/>
              </a:ext>
            </a:extLst>
          </p:cNvPr>
          <p:cNvPicPr>
            <a:picLocks noChangeAspect="1"/>
          </p:cNvPicPr>
          <p:nvPr/>
        </p:nvPicPr>
        <p:blipFill rotWithShape="1">
          <a:blip r:embed="rId3"/>
          <a:srcRect t="11899"/>
          <a:stretch/>
        </p:blipFill>
        <p:spPr>
          <a:xfrm>
            <a:off x="3416427" y="6"/>
            <a:ext cx="5727572" cy="2762724"/>
          </a:xfrm>
          <a:prstGeom prst="rect">
            <a:avLst/>
          </a:prstGeom>
          <a:noFill/>
        </p:spPr>
      </p:pic>
      <p:sp>
        <p:nvSpPr>
          <p:cNvPr id="311" name="Rectangle 310">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9144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2" name="Kuva 1">
            <a:extLst>
              <a:ext uri="{FF2B5EF4-FFF2-40B4-BE49-F238E27FC236}">
                <a16:creationId xmlns:a16="http://schemas.microsoft.com/office/drawing/2014/main" id="{87860ADC-11CD-BA7A-C4FF-C2FE8B3ECC5E}"/>
              </a:ext>
            </a:extLst>
          </p:cNvPr>
          <p:cNvPicPr>
            <a:picLocks noChangeAspect="1"/>
          </p:cNvPicPr>
          <p:nvPr/>
        </p:nvPicPr>
        <p:blipFill rotWithShape="1">
          <a:blip r:embed="rId4"/>
          <a:srcRect l="24053" r="26255" b="2"/>
          <a:stretch/>
        </p:blipFill>
        <p:spPr>
          <a:xfrm>
            <a:off x="20" y="2826737"/>
            <a:ext cx="3424313" cy="4031263"/>
          </a:xfrm>
          <a:prstGeom prst="rect">
            <a:avLst/>
          </a:prstGeom>
        </p:spPr>
      </p:pic>
      <p:sp>
        <p:nvSpPr>
          <p:cNvPr id="304" name="Google Shape;304;p1"/>
          <p:cNvSpPr txBox="1">
            <a:spLocks noGrp="1"/>
          </p:cNvSpPr>
          <p:nvPr>
            <p:ph type="body" idx="1"/>
          </p:nvPr>
        </p:nvSpPr>
        <p:spPr>
          <a:xfrm>
            <a:off x="4087224" y="3455208"/>
            <a:ext cx="4306824" cy="2344708"/>
          </a:xfrm>
        </p:spPr>
        <p:txBody>
          <a:bodyPr spcFirstLastPara="1" vert="horz" lIns="91440" tIns="45720" rIns="91440" bIns="45720" rtlCol="0" anchor="ctr" anchorCtr="0">
            <a:normAutofit/>
          </a:bodyPr>
          <a:lstStyle/>
          <a:p>
            <a:pPr marL="0" marR="0" lvl="0" indent="0">
              <a:spcBef>
                <a:spcPts val="0"/>
              </a:spcBef>
              <a:spcAft>
                <a:spcPts val="0"/>
              </a:spcAft>
              <a:buClr>
                <a:schemeClr val="dk1"/>
              </a:buClr>
              <a:buSzPts val="4000"/>
            </a:pPr>
            <a:r>
              <a:rPr lang="en-US" sz="1700" kern="1200" dirty="0" err="1">
                <a:solidFill>
                  <a:schemeClr val="tx1"/>
                </a:solidFill>
                <a:latin typeface="+mn-lt"/>
                <a:ea typeface="+mn-ea"/>
                <a:cs typeface="+mn-cs"/>
              </a:rPr>
              <a:t>Tehdään</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koko</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lukioajaksi</a:t>
            </a:r>
            <a:r>
              <a:rPr lang="en-US" sz="1700" kern="1200" dirty="0">
                <a:solidFill>
                  <a:schemeClr val="tx1"/>
                </a:solidFill>
                <a:latin typeface="+mn-lt"/>
                <a:ea typeface="+mn-ea"/>
                <a:cs typeface="+mn-cs"/>
              </a:rPr>
              <a:t>, </a:t>
            </a:r>
          </a:p>
          <a:p>
            <a:pPr marL="0" marR="0" lvl="0" indent="0">
              <a:spcBef>
                <a:spcPts val="800"/>
              </a:spcBef>
              <a:spcAft>
                <a:spcPts val="0"/>
              </a:spcAft>
              <a:buClr>
                <a:schemeClr val="dk1"/>
              </a:buClr>
              <a:buSzPts val="4000"/>
            </a:pPr>
            <a:r>
              <a:rPr lang="en-US" sz="1700" kern="1200" dirty="0" err="1">
                <a:solidFill>
                  <a:schemeClr val="tx1"/>
                </a:solidFill>
                <a:latin typeface="+mn-lt"/>
                <a:ea typeface="+mn-ea"/>
                <a:cs typeface="+mn-cs"/>
              </a:rPr>
              <a:t>mutta</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tärkeintä</a:t>
            </a:r>
            <a:r>
              <a:rPr lang="en-US" sz="1700" kern="1200" dirty="0">
                <a:solidFill>
                  <a:schemeClr val="tx1"/>
                </a:solidFill>
                <a:latin typeface="+mn-lt"/>
                <a:ea typeface="+mn-ea"/>
                <a:cs typeface="+mn-cs"/>
              </a:rPr>
              <a:t> on </a:t>
            </a:r>
            <a:r>
              <a:rPr lang="en-US" sz="1700" kern="1200" dirty="0" err="1">
                <a:solidFill>
                  <a:schemeClr val="tx1"/>
                </a:solidFill>
                <a:latin typeface="+mn-lt"/>
                <a:ea typeface="+mn-ea"/>
                <a:cs typeface="+mn-cs"/>
              </a:rPr>
              <a:t>miettiä</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ensimmäisen</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vuoden</a:t>
            </a:r>
            <a:r>
              <a:rPr lang="en-US" sz="1700" kern="1200" dirty="0">
                <a:solidFill>
                  <a:schemeClr val="tx1"/>
                </a:solidFill>
                <a:latin typeface="+mn-lt"/>
                <a:ea typeface="+mn-ea"/>
                <a:cs typeface="+mn-cs"/>
              </a:rPr>
              <a:t> </a:t>
            </a:r>
            <a:r>
              <a:rPr lang="en-US" sz="1700" kern="1200" dirty="0" err="1">
                <a:solidFill>
                  <a:schemeClr val="tx1"/>
                </a:solidFill>
                <a:latin typeface="+mn-lt"/>
                <a:ea typeface="+mn-ea"/>
                <a:cs typeface="+mn-cs"/>
              </a:rPr>
              <a:t>valintoja</a:t>
            </a:r>
            <a:endParaRPr lang="en-US" sz="1700" kern="1200" dirty="0">
              <a:solidFill>
                <a:schemeClr val="tx1"/>
              </a:solidFill>
              <a:latin typeface="+mn-lt"/>
              <a:ea typeface="+mn-ea"/>
              <a:cs typeface="+mn-cs"/>
            </a:endParaRPr>
          </a:p>
        </p:txBody>
      </p:sp>
      <p:sp>
        <p:nvSpPr>
          <p:cNvPr id="313" name="Rectangle 312">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429" y="3404996"/>
            <a:ext cx="6858002" cy="4800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0"/>
          <p:cNvSpPr txBox="1">
            <a:spLocks noGrp="1"/>
          </p:cNvSpPr>
          <p:nvPr>
            <p:ph type="body" idx="1"/>
          </p:nvPr>
        </p:nvSpPr>
        <p:spPr>
          <a:xfrm>
            <a:off x="5221617" y="2564904"/>
            <a:ext cx="3814879" cy="3835896"/>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chemeClr val="dk1"/>
              </a:buClr>
              <a:buSzPts val="3600"/>
              <a:buFont typeface="Calibri"/>
              <a:buNone/>
            </a:pPr>
            <a:r>
              <a:rPr lang="fi-FI" sz="3600" dirty="0"/>
              <a:t>Toinen tärkeä valinta liittyy oppiaineisiin, joissa on vain yksi valtakunnallinen pakollinen opintojakso</a:t>
            </a:r>
            <a:endParaRPr dirty="0"/>
          </a:p>
        </p:txBody>
      </p:sp>
      <p:pic>
        <p:nvPicPr>
          <p:cNvPr id="375" name="Google Shape;375;p10"/>
          <p:cNvPicPr preferRelativeResize="0"/>
          <p:nvPr/>
        </p:nvPicPr>
        <p:blipFill rotWithShape="1">
          <a:blip r:embed="rId3">
            <a:alphaModFix/>
          </a:blip>
          <a:srcRect/>
          <a:stretch/>
        </p:blipFill>
        <p:spPr>
          <a:xfrm>
            <a:off x="323528" y="1442864"/>
            <a:ext cx="2286000" cy="1524000"/>
          </a:xfrm>
          <a:prstGeom prst="rect">
            <a:avLst/>
          </a:prstGeom>
          <a:noFill/>
          <a:ln>
            <a:noFill/>
          </a:ln>
        </p:spPr>
      </p:pic>
      <p:pic>
        <p:nvPicPr>
          <p:cNvPr id="376" name="Google Shape;376;p10"/>
          <p:cNvPicPr preferRelativeResize="0"/>
          <p:nvPr/>
        </p:nvPicPr>
        <p:blipFill rotWithShape="1">
          <a:blip r:embed="rId4">
            <a:alphaModFix/>
          </a:blip>
          <a:srcRect/>
          <a:stretch/>
        </p:blipFill>
        <p:spPr>
          <a:xfrm>
            <a:off x="154918" y="4274443"/>
            <a:ext cx="2857500" cy="2000250"/>
          </a:xfrm>
          <a:prstGeom prst="rect">
            <a:avLst/>
          </a:prstGeom>
          <a:noFill/>
          <a:ln>
            <a:noFill/>
          </a:ln>
        </p:spPr>
      </p:pic>
      <p:pic>
        <p:nvPicPr>
          <p:cNvPr id="377" name="Google Shape;377;p10"/>
          <p:cNvPicPr preferRelativeResize="0"/>
          <p:nvPr/>
        </p:nvPicPr>
        <p:blipFill rotWithShape="1">
          <a:blip r:embed="rId5">
            <a:alphaModFix/>
          </a:blip>
          <a:srcRect/>
          <a:stretch/>
        </p:blipFill>
        <p:spPr>
          <a:xfrm>
            <a:off x="3052785" y="2777154"/>
            <a:ext cx="1729737" cy="2421632"/>
          </a:xfrm>
          <a:prstGeom prst="rect">
            <a:avLst/>
          </a:prstGeom>
          <a:noFill/>
          <a:ln>
            <a:noFill/>
          </a:ln>
        </p:spPr>
      </p:pic>
      <p:pic>
        <p:nvPicPr>
          <p:cNvPr id="378" name="Google Shape;378;p10"/>
          <p:cNvPicPr preferRelativeResize="0"/>
          <p:nvPr/>
        </p:nvPicPr>
        <p:blipFill rotWithShape="1">
          <a:blip r:embed="rId6">
            <a:alphaModFix/>
          </a:blip>
          <a:srcRect/>
          <a:stretch/>
        </p:blipFill>
        <p:spPr>
          <a:xfrm>
            <a:off x="5583472" y="146347"/>
            <a:ext cx="2498296" cy="1842493"/>
          </a:xfrm>
          <a:prstGeom prst="rect">
            <a:avLst/>
          </a:prstGeom>
          <a:noFill/>
          <a:ln>
            <a:noFill/>
          </a:ln>
        </p:spPr>
      </p:pic>
      <p:sp>
        <p:nvSpPr>
          <p:cNvPr id="379" name="Google Shape;379;p10"/>
          <p:cNvSpPr txBox="1"/>
          <p:nvPr/>
        </p:nvSpPr>
        <p:spPr>
          <a:xfrm>
            <a:off x="6876908" y="1807133"/>
            <a:ext cx="18391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i-FI" sz="1800" b="1">
                <a:solidFill>
                  <a:srgbClr val="FF0000"/>
                </a:solidFill>
                <a:latin typeface="Calibri"/>
                <a:ea typeface="Calibri"/>
                <a:cs typeface="Calibri"/>
                <a:sym typeface="Calibri"/>
              </a:rPr>
              <a:t>psykologia</a:t>
            </a:r>
            <a:endParaRPr/>
          </a:p>
        </p:txBody>
      </p:sp>
      <p:sp>
        <p:nvSpPr>
          <p:cNvPr id="380" name="Google Shape;380;p10"/>
          <p:cNvSpPr txBox="1"/>
          <p:nvPr/>
        </p:nvSpPr>
        <p:spPr>
          <a:xfrm>
            <a:off x="503548" y="2966864"/>
            <a:ext cx="19259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i-FI" sz="1800" b="1">
                <a:solidFill>
                  <a:srgbClr val="FF0000"/>
                </a:solidFill>
                <a:latin typeface="Calibri"/>
                <a:ea typeface="Calibri"/>
                <a:cs typeface="Calibri"/>
                <a:sym typeface="Calibri"/>
              </a:rPr>
              <a:t>terveystieto</a:t>
            </a:r>
            <a:endParaRPr/>
          </a:p>
        </p:txBody>
      </p:sp>
      <p:sp>
        <p:nvSpPr>
          <p:cNvPr id="381" name="Google Shape;381;p10"/>
          <p:cNvSpPr txBox="1"/>
          <p:nvPr/>
        </p:nvSpPr>
        <p:spPr>
          <a:xfrm>
            <a:off x="3313099" y="5145482"/>
            <a:ext cx="12961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i-FI" sz="1800" b="1">
                <a:solidFill>
                  <a:srgbClr val="FF0000"/>
                </a:solidFill>
                <a:latin typeface="Calibri"/>
                <a:ea typeface="Calibri"/>
                <a:cs typeface="Calibri"/>
                <a:sym typeface="Calibri"/>
              </a:rPr>
              <a:t>fysiikka</a:t>
            </a:r>
            <a:endParaRPr/>
          </a:p>
        </p:txBody>
      </p:sp>
      <p:sp>
        <p:nvSpPr>
          <p:cNvPr id="382" name="Google Shape;382;p10"/>
          <p:cNvSpPr txBox="1"/>
          <p:nvPr/>
        </p:nvSpPr>
        <p:spPr>
          <a:xfrm>
            <a:off x="611560" y="6238984"/>
            <a:ext cx="15841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i-FI" sz="1800" b="1">
                <a:solidFill>
                  <a:srgbClr val="FF0000"/>
                </a:solidFill>
                <a:latin typeface="Calibri"/>
                <a:ea typeface="Calibri"/>
                <a:cs typeface="Calibri"/>
                <a:sym typeface="Calibri"/>
              </a:rPr>
              <a:t>kemia</a:t>
            </a:r>
            <a:endParaRPr/>
          </a:p>
        </p:txBody>
      </p:sp>
      <p:sp>
        <p:nvSpPr>
          <p:cNvPr id="384" name="Google Shape;384;p10"/>
          <p:cNvSpPr txBox="1"/>
          <p:nvPr/>
        </p:nvSpPr>
        <p:spPr>
          <a:xfrm>
            <a:off x="2991240" y="1754033"/>
            <a:ext cx="19901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i-FI" sz="1800" b="1">
                <a:solidFill>
                  <a:srgbClr val="FF0000"/>
                </a:solidFill>
                <a:latin typeface="Calibri"/>
                <a:ea typeface="Calibri"/>
                <a:cs typeface="Calibri"/>
                <a:sym typeface="Calibri"/>
              </a:rPr>
              <a:t>maantieto</a:t>
            </a:r>
            <a:endParaRPr/>
          </a:p>
        </p:txBody>
      </p:sp>
      <p:pic>
        <p:nvPicPr>
          <p:cNvPr id="2" name="Kuva 1">
            <a:extLst>
              <a:ext uri="{FF2B5EF4-FFF2-40B4-BE49-F238E27FC236}">
                <a16:creationId xmlns:a16="http://schemas.microsoft.com/office/drawing/2014/main" id="{DC9E6072-58E8-4B97-9BA0-7F323A18B439}"/>
              </a:ext>
            </a:extLst>
          </p:cNvPr>
          <p:cNvPicPr>
            <a:picLocks noChangeAspect="1"/>
          </p:cNvPicPr>
          <p:nvPr/>
        </p:nvPicPr>
        <p:blipFill>
          <a:blip r:embed="rId7"/>
          <a:stretch>
            <a:fillRect/>
          </a:stretch>
        </p:blipFill>
        <p:spPr>
          <a:xfrm>
            <a:off x="2389155" y="123115"/>
            <a:ext cx="2729600" cy="2000250"/>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1"/>
        <p:cNvGrpSpPr/>
        <p:nvPr/>
      </p:nvGrpSpPr>
      <p:grpSpPr>
        <a:xfrm>
          <a:off x="0" y="0"/>
          <a:ext cx="0" cy="0"/>
          <a:chOff x="0" y="0"/>
          <a:chExt cx="0" cy="0"/>
        </a:xfrm>
      </p:grpSpPr>
      <p:sp>
        <p:nvSpPr>
          <p:cNvPr id="432" name="Google Shape;432;p16"/>
          <p:cNvSpPr/>
          <p:nvPr/>
        </p:nvSpPr>
        <p:spPr>
          <a:xfrm>
            <a:off x="245659" y="4572000"/>
            <a:ext cx="5293730" cy="1964266"/>
          </a:xfrm>
          <a:prstGeom prst="rect">
            <a:avLst/>
          </a:prstGeom>
          <a:solidFill>
            <a:srgbClr val="98402A">
              <a:alpha val="9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3" name="Google Shape;433;p16"/>
          <p:cNvSpPr txBox="1">
            <a:spLocks noGrp="1"/>
          </p:cNvSpPr>
          <p:nvPr>
            <p:ph type="title"/>
          </p:nvPr>
        </p:nvSpPr>
        <p:spPr>
          <a:xfrm>
            <a:off x="393192" y="4767072"/>
            <a:ext cx="4945641" cy="162521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3700"/>
              <a:buFont typeface="Calibri"/>
              <a:buNone/>
            </a:pPr>
            <a:r>
              <a:rPr lang="fi-FI" sz="3700">
                <a:solidFill>
                  <a:srgbClr val="FFFFFF"/>
                </a:solidFill>
              </a:rPr>
              <a:t>Ensimmäisenä vuotena valittavia valinnaisia</a:t>
            </a:r>
            <a:endParaRPr/>
          </a:p>
        </p:txBody>
      </p:sp>
      <p:sp>
        <p:nvSpPr>
          <p:cNvPr id="435" name="Google Shape;435;p16"/>
          <p:cNvSpPr/>
          <p:nvPr/>
        </p:nvSpPr>
        <p:spPr>
          <a:xfrm>
            <a:off x="5650991" y="321732"/>
            <a:ext cx="3251710" cy="6214534"/>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6" name="Google Shape;436;p16"/>
          <p:cNvSpPr txBox="1">
            <a:spLocks noGrp="1"/>
          </p:cNvSpPr>
          <p:nvPr>
            <p:ph type="body" idx="1"/>
          </p:nvPr>
        </p:nvSpPr>
        <p:spPr>
          <a:xfrm>
            <a:off x="5720102" y="368180"/>
            <a:ext cx="2870441" cy="5401907"/>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Clr>
                <a:srgbClr val="FFFFFF"/>
              </a:buClr>
              <a:buSzPts val="1400"/>
              <a:buNone/>
            </a:pPr>
            <a:r>
              <a:rPr lang="fi-FI" b="1" dirty="0">
                <a:solidFill>
                  <a:srgbClr val="FFFFFF"/>
                </a:solidFill>
              </a:rPr>
              <a:t>UE3 Kaukoidän uskonnot ja luonnonuskonnot</a:t>
            </a:r>
            <a:endParaRPr dirty="0"/>
          </a:p>
          <a:p>
            <a:pPr marL="0" lvl="0" indent="0" algn="l" rtl="0">
              <a:lnSpc>
                <a:spcPct val="90000"/>
              </a:lnSpc>
              <a:spcBef>
                <a:spcPts val="1000"/>
              </a:spcBef>
              <a:spcAft>
                <a:spcPts val="0"/>
              </a:spcAft>
              <a:buClr>
                <a:srgbClr val="FFFFFF"/>
              </a:buClr>
              <a:buSzPts val="1400"/>
              <a:buNone/>
            </a:pPr>
            <a:r>
              <a:rPr lang="fi-FI" sz="1800" b="1" dirty="0">
                <a:solidFill>
                  <a:srgbClr val="FFFFFF"/>
                </a:solidFill>
              </a:rPr>
              <a:t>Perehdytään hindulaisuuteen, buddhalaisuuteen, jainalaisuuteen, sikhiläisyyteen, Kiinan vanhaan kansanuskoon, kungfutselaisuuteen, taolaisuuteen, shintolaisuuteen, luonnonuskontoihin, </a:t>
            </a:r>
            <a:r>
              <a:rPr lang="fi-FI" sz="1800" b="1" dirty="0" err="1">
                <a:solidFill>
                  <a:srgbClr val="FFFFFF"/>
                </a:solidFill>
              </a:rPr>
              <a:t>woodoohon</a:t>
            </a:r>
            <a:r>
              <a:rPr lang="fi-FI" sz="1800" b="1" dirty="0">
                <a:solidFill>
                  <a:srgbClr val="FFFFFF"/>
                </a:solidFill>
              </a:rPr>
              <a:t> ja uusiin uskonnollisiin liikkeisiin.</a:t>
            </a:r>
            <a:endParaRPr sz="1800" dirty="0"/>
          </a:p>
          <a:p>
            <a:pPr marL="0" lvl="0" indent="0" algn="l" rtl="0">
              <a:lnSpc>
                <a:spcPct val="90000"/>
              </a:lnSpc>
              <a:spcBef>
                <a:spcPts val="1000"/>
              </a:spcBef>
              <a:spcAft>
                <a:spcPts val="0"/>
              </a:spcAft>
              <a:buClr>
                <a:srgbClr val="FFFFFF"/>
              </a:buClr>
              <a:buSzPts val="1400"/>
              <a:buNone/>
            </a:pPr>
            <a:r>
              <a:rPr lang="fi-FI" sz="1800" b="1" dirty="0">
                <a:solidFill>
                  <a:srgbClr val="FFFFFF"/>
                </a:solidFill>
              </a:rPr>
              <a:t>Keskeiset piirteet, riitit, etiikka, kulttuuri, ajattelu, maailmankuva ja yhteiskuntavaikutukset</a:t>
            </a:r>
            <a:endParaRPr sz="1800" dirty="0"/>
          </a:p>
          <a:p>
            <a:pPr marL="228600" lvl="0" indent="-139700" algn="l" rtl="0">
              <a:lnSpc>
                <a:spcPct val="90000"/>
              </a:lnSpc>
              <a:spcBef>
                <a:spcPts val="1000"/>
              </a:spcBef>
              <a:spcAft>
                <a:spcPts val="0"/>
              </a:spcAft>
              <a:buClr>
                <a:schemeClr val="dk1"/>
              </a:buClr>
              <a:buSzPts val="1400"/>
              <a:buNone/>
            </a:pPr>
            <a:endParaRPr sz="1400" dirty="0">
              <a:solidFill>
                <a:srgbClr val="FFFFFF"/>
              </a:solidFill>
            </a:endParaRPr>
          </a:p>
        </p:txBody>
      </p:sp>
      <p:pic>
        <p:nvPicPr>
          <p:cNvPr id="3" name="Kuva 2" descr="Kuva, joka sisältää kohteen lattia, sisä, punainen&#10;&#10;Kuvaus luotu automaattisesti">
            <a:extLst>
              <a:ext uri="{FF2B5EF4-FFF2-40B4-BE49-F238E27FC236}">
                <a16:creationId xmlns:a16="http://schemas.microsoft.com/office/drawing/2014/main" id="{6DD64A7B-D062-4F49-A62D-05E8CE52CC21}"/>
              </a:ext>
            </a:extLst>
          </p:cNvPr>
          <p:cNvPicPr>
            <a:picLocks noChangeAspect="1"/>
          </p:cNvPicPr>
          <p:nvPr/>
        </p:nvPicPr>
        <p:blipFill>
          <a:blip r:embed="rId3"/>
          <a:stretch>
            <a:fillRect/>
          </a:stretch>
        </p:blipFill>
        <p:spPr>
          <a:xfrm>
            <a:off x="159454" y="368180"/>
            <a:ext cx="5413115" cy="4059836"/>
          </a:xfrm>
          <a:prstGeom prst="rect">
            <a:avLst/>
          </a:prstGeom>
        </p:spPr>
      </p:pic>
      <p:pic>
        <p:nvPicPr>
          <p:cNvPr id="2" name="Kuva 1">
            <a:extLst>
              <a:ext uri="{FF2B5EF4-FFF2-40B4-BE49-F238E27FC236}">
                <a16:creationId xmlns:a16="http://schemas.microsoft.com/office/drawing/2014/main" id="{C660B8F6-A1FF-1AE1-6C1A-E4FCCB7BC049}"/>
              </a:ext>
            </a:extLst>
          </p:cNvPr>
          <p:cNvPicPr>
            <a:picLocks noChangeAspect="1"/>
          </p:cNvPicPr>
          <p:nvPr/>
        </p:nvPicPr>
        <p:blipFill>
          <a:blip r:embed="rId4"/>
          <a:stretch>
            <a:fillRect/>
          </a:stretch>
        </p:blipFill>
        <p:spPr>
          <a:xfrm>
            <a:off x="2507530" y="2050758"/>
            <a:ext cx="3065039" cy="237725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1"/>
        <p:cNvGrpSpPr/>
        <p:nvPr/>
      </p:nvGrpSpPr>
      <p:grpSpPr>
        <a:xfrm>
          <a:off x="0" y="0"/>
          <a:ext cx="0" cy="0"/>
          <a:chOff x="0" y="0"/>
          <a:chExt cx="0" cy="0"/>
        </a:xfrm>
      </p:grpSpPr>
      <p:pic>
        <p:nvPicPr>
          <p:cNvPr id="442" name="Google Shape;442;p17"/>
          <p:cNvPicPr preferRelativeResize="0"/>
          <p:nvPr/>
        </p:nvPicPr>
        <p:blipFill rotWithShape="1">
          <a:blip r:embed="rId3">
            <a:alphaModFix/>
          </a:blip>
          <a:srcRect t="4633" b="4632"/>
          <a:stretch/>
        </p:blipFill>
        <p:spPr>
          <a:xfrm>
            <a:off x="621351" y="-24619"/>
            <a:ext cx="7264708" cy="3796362"/>
          </a:xfrm>
          <a:prstGeom prst="rect">
            <a:avLst/>
          </a:prstGeom>
          <a:noFill/>
          <a:ln>
            <a:noFill/>
          </a:ln>
        </p:spPr>
      </p:pic>
      <p:pic>
        <p:nvPicPr>
          <p:cNvPr id="443" name="Google Shape;443;p17"/>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444" name="Google Shape;444;p17"/>
          <p:cNvSpPr/>
          <p:nvPr/>
        </p:nvSpPr>
        <p:spPr>
          <a:xfrm>
            <a:off x="1092200" y="4388303"/>
            <a:ext cx="618067" cy="702986"/>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17"/>
          <p:cNvSpPr txBox="1">
            <a:spLocks noGrp="1"/>
          </p:cNvSpPr>
          <p:nvPr>
            <p:ph type="title"/>
          </p:nvPr>
        </p:nvSpPr>
        <p:spPr>
          <a:xfrm>
            <a:off x="301875" y="4077072"/>
            <a:ext cx="2888132" cy="154225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00"/>
              </a:buClr>
              <a:buSzPts val="3000"/>
              <a:buFont typeface="Calibri"/>
              <a:buNone/>
            </a:pPr>
            <a:r>
              <a:rPr lang="fi-FI" sz="3000" b="1" dirty="0">
                <a:solidFill>
                  <a:srgbClr val="FF0000"/>
                </a:solidFill>
              </a:rPr>
              <a:t>Ensimmäisenä vuotena valittavia valinnaisia</a:t>
            </a:r>
            <a:endParaRPr dirty="0">
              <a:solidFill>
                <a:srgbClr val="FF0000"/>
              </a:solidFill>
            </a:endParaRPr>
          </a:p>
        </p:txBody>
      </p:sp>
      <p:sp>
        <p:nvSpPr>
          <p:cNvPr id="446" name="Google Shape;446;p17"/>
          <p:cNvSpPr txBox="1">
            <a:spLocks noGrp="1"/>
          </p:cNvSpPr>
          <p:nvPr>
            <p:ph type="body" idx="1"/>
          </p:nvPr>
        </p:nvSpPr>
        <p:spPr>
          <a:xfrm>
            <a:off x="3275857" y="3771743"/>
            <a:ext cx="5868144" cy="29696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1600"/>
              <a:buNone/>
            </a:pPr>
            <a:r>
              <a:rPr lang="fi-FI" sz="3200" b="1" dirty="0">
                <a:solidFill>
                  <a:srgbClr val="000000"/>
                </a:solidFill>
              </a:rPr>
              <a:t>HI4 Eurooppalainen ihminen</a:t>
            </a:r>
            <a:endParaRPr sz="3200" dirty="0"/>
          </a:p>
          <a:p>
            <a:pPr marL="0" lvl="0" indent="0" algn="l" rtl="0">
              <a:lnSpc>
                <a:spcPct val="90000"/>
              </a:lnSpc>
              <a:spcBef>
                <a:spcPts val="1000"/>
              </a:spcBef>
              <a:spcAft>
                <a:spcPts val="0"/>
              </a:spcAft>
              <a:buClr>
                <a:srgbClr val="000000"/>
              </a:buClr>
              <a:buSzPts val="1600"/>
              <a:buNone/>
            </a:pPr>
            <a:r>
              <a:rPr lang="fi-FI" sz="1600" b="1" dirty="0">
                <a:solidFill>
                  <a:srgbClr val="000000"/>
                </a:solidFill>
              </a:rPr>
              <a:t>Opintojakso tarkastelee yhteiskunnallisen ajattelun, aatteiden ja ihmisoikeuksien kehittymistä sekä myyttisiä, uskonnollisia ja tieteellisiä maailmanselityksiä antiikista nykypäivään. Opintojaksossa perehdytään kulttuuriperintöön, taiteeseen ja tieteeseen oman aikansa ilmentäjinä Euroopassa. Tarkastelun kohteena on eurooppalainen ihminen, yksilön ja yhteiskunnan suhde sekä sukupuoli ja arkielämä.</a:t>
            </a:r>
            <a:endParaRPr dirty="0"/>
          </a:p>
          <a:p>
            <a:pPr marL="228600" lvl="0" indent="-165100" algn="l" rtl="0">
              <a:lnSpc>
                <a:spcPct val="90000"/>
              </a:lnSpc>
              <a:spcBef>
                <a:spcPts val="1000"/>
              </a:spcBef>
              <a:spcAft>
                <a:spcPts val="0"/>
              </a:spcAft>
              <a:buClr>
                <a:schemeClr val="dk1"/>
              </a:buClr>
              <a:buSzPts val="1000"/>
              <a:buNone/>
            </a:pPr>
            <a:endParaRPr sz="1000" dirty="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0"/>
        <p:cNvGrpSpPr/>
        <p:nvPr/>
      </p:nvGrpSpPr>
      <p:grpSpPr>
        <a:xfrm>
          <a:off x="0" y="0"/>
          <a:ext cx="0" cy="0"/>
          <a:chOff x="0" y="0"/>
          <a:chExt cx="0" cy="0"/>
        </a:xfrm>
      </p:grpSpPr>
      <p:sp useBgFill="1">
        <p:nvSpPr>
          <p:cNvPr id="457" name="Rectangle 456">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Google Shape;451;p18"/>
          <p:cNvSpPr txBox="1">
            <a:spLocks noGrp="1"/>
          </p:cNvSpPr>
          <p:nvPr>
            <p:ph type="title"/>
          </p:nvPr>
        </p:nvSpPr>
        <p:spPr>
          <a:xfrm>
            <a:off x="480060" y="329184"/>
            <a:ext cx="5170932" cy="1783080"/>
          </a:xfrm>
        </p:spPr>
        <p:txBody>
          <a:bodyPr spcFirstLastPara="1" vert="horz" lIns="91440" tIns="45720" rIns="91440" bIns="45720" rtlCol="0" anchor="b" anchorCtr="0">
            <a:normAutofit/>
          </a:bodyPr>
          <a:lstStyle/>
          <a:p>
            <a:pPr marL="0" lvl="0" indent="0">
              <a:spcBef>
                <a:spcPct val="0"/>
              </a:spcBef>
              <a:spcAft>
                <a:spcPts val="0"/>
              </a:spcAft>
              <a:buClr>
                <a:schemeClr val="dk1"/>
              </a:buClr>
              <a:buSzPts val="4400"/>
            </a:pPr>
            <a:r>
              <a:rPr lang="en-US" sz="4000" kern="1200">
                <a:solidFill>
                  <a:schemeClr val="tx1"/>
                </a:solidFill>
                <a:latin typeface="+mj-lt"/>
                <a:ea typeface="+mj-ea"/>
                <a:cs typeface="+mj-cs"/>
              </a:rPr>
              <a:t>Ensimmäisenä vuotena valittavia valinnaisia</a:t>
            </a:r>
          </a:p>
        </p:txBody>
      </p:sp>
      <p:sp>
        <p:nvSpPr>
          <p:cNvPr id="459"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Google Shape;452;p18"/>
          <p:cNvSpPr txBox="1">
            <a:spLocks noGrp="1"/>
          </p:cNvSpPr>
          <p:nvPr>
            <p:ph type="body" idx="1"/>
          </p:nvPr>
        </p:nvSpPr>
        <p:spPr>
          <a:xfrm>
            <a:off x="480060" y="2706624"/>
            <a:ext cx="5170932" cy="3483864"/>
          </a:xfrm>
        </p:spPr>
        <p:txBody>
          <a:bodyPr spcFirstLastPara="1" vert="horz" lIns="91440" tIns="45720" rIns="91440" bIns="45720" rtlCol="0" anchorCtr="0">
            <a:normAutofit/>
          </a:bodyPr>
          <a:lstStyle/>
          <a:p>
            <a:pPr marL="0" lvl="0">
              <a:spcBef>
                <a:spcPts val="0"/>
              </a:spcBef>
              <a:spcAft>
                <a:spcPts val="0"/>
              </a:spcAft>
              <a:buClr>
                <a:schemeClr val="dk1"/>
              </a:buClr>
              <a:buSzPts val="2800"/>
              <a:buFont typeface="Arial" panose="020B0604020202020204" pitchFamily="34" charset="0"/>
              <a:buChar char="•"/>
            </a:pPr>
            <a:r>
              <a:rPr lang="en-US" sz="1900" b="1" kern="1200">
                <a:solidFill>
                  <a:schemeClr val="tx1"/>
                </a:solidFill>
                <a:latin typeface="+mn-lt"/>
                <a:ea typeface="+mn-ea"/>
                <a:cs typeface="+mn-cs"/>
              </a:rPr>
              <a:t>FY 2 Energia ja lämpö</a:t>
            </a:r>
            <a:r>
              <a:rPr lang="en-US" sz="1900" kern="1200">
                <a:solidFill>
                  <a:schemeClr val="tx1"/>
                </a:solidFill>
                <a:latin typeface="+mn-lt"/>
                <a:ea typeface="+mn-ea"/>
                <a:cs typeface="+mn-cs"/>
              </a:rPr>
              <a:t> </a:t>
            </a:r>
          </a:p>
          <a:p>
            <a:pPr marL="228600" lvl="0">
              <a:spcBef>
                <a:spcPts val="1000"/>
              </a:spcBef>
              <a:spcAft>
                <a:spcPts val="0"/>
              </a:spcAft>
              <a:buClr>
                <a:schemeClr val="dk1"/>
              </a:buClr>
              <a:buSzPts val="2800"/>
              <a:buFont typeface="Arial" panose="020B0604020202020204" pitchFamily="34" charset="0"/>
              <a:buChar char="•"/>
            </a:pPr>
            <a:r>
              <a:rPr lang="en-US" sz="1900" kern="1200">
                <a:solidFill>
                  <a:schemeClr val="tx1"/>
                </a:solidFill>
                <a:latin typeface="+mn-lt"/>
                <a:ea typeface="+mn-ea"/>
                <a:cs typeface="+mn-cs"/>
              </a:rPr>
              <a:t>Opintojaksossa tutkitaan termodynaamisia systeemejä, energian siirtymistä systeemien välillä ja energian siirtymisen vaikutuksia. </a:t>
            </a:r>
          </a:p>
          <a:p>
            <a:pPr marL="228600" lvl="0">
              <a:spcBef>
                <a:spcPts val="1000"/>
              </a:spcBef>
              <a:spcAft>
                <a:spcPts val="0"/>
              </a:spcAft>
              <a:buClr>
                <a:schemeClr val="dk1"/>
              </a:buClr>
              <a:buSzPts val="2800"/>
              <a:buFont typeface="Arial" panose="020B0604020202020204" pitchFamily="34" charset="0"/>
              <a:buChar char="•"/>
            </a:pPr>
            <a:r>
              <a:rPr lang="en-US" sz="1900" kern="1200">
                <a:solidFill>
                  <a:schemeClr val="tx1"/>
                </a:solidFill>
                <a:latin typeface="+mn-lt"/>
                <a:ea typeface="+mn-ea"/>
                <a:cs typeface="+mn-cs"/>
              </a:rPr>
              <a:t>Keskeiset sisällöt liittyvät esimerkiksi energiantuotantoon, ilmastonmuutokseen ja rakentamiseen. Opintojakso antaa valmiuksia osallistua ympäristöä ja teknologiaa koskevaan keskusteluun ja päätöksentekoon.</a:t>
            </a:r>
          </a:p>
        </p:txBody>
      </p:sp>
      <p:pic>
        <p:nvPicPr>
          <p:cNvPr id="2" name="Kuva 1">
            <a:extLst>
              <a:ext uri="{FF2B5EF4-FFF2-40B4-BE49-F238E27FC236}">
                <a16:creationId xmlns:a16="http://schemas.microsoft.com/office/drawing/2014/main" id="{F20C6A09-585C-4F5D-9087-5020EEF0B52C}"/>
              </a:ext>
            </a:extLst>
          </p:cNvPr>
          <p:cNvPicPr>
            <a:picLocks noChangeAspect="1"/>
          </p:cNvPicPr>
          <p:nvPr/>
        </p:nvPicPr>
        <p:blipFill rotWithShape="1">
          <a:blip r:embed="rId3"/>
          <a:srcRect l="19947" r="31855"/>
          <a:stretch/>
        </p:blipFill>
        <p:spPr>
          <a:xfrm>
            <a:off x="6117340" y="-7"/>
            <a:ext cx="3026660"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p:spPr>
      </p:pic>
      <p:pic>
        <p:nvPicPr>
          <p:cNvPr id="3" name="Kuva 2">
            <a:extLst>
              <a:ext uri="{FF2B5EF4-FFF2-40B4-BE49-F238E27FC236}">
                <a16:creationId xmlns:a16="http://schemas.microsoft.com/office/drawing/2014/main" id="{2FA8F328-F342-BB04-3193-0F88949E51A2}"/>
              </a:ext>
            </a:extLst>
          </p:cNvPr>
          <p:cNvPicPr>
            <a:picLocks noChangeAspect="1"/>
          </p:cNvPicPr>
          <p:nvPr/>
        </p:nvPicPr>
        <p:blipFill rotWithShape="1">
          <a:blip r:embed="rId4"/>
          <a:srcRect l="2369" r="6817" b="-5"/>
          <a:stretch/>
        </p:blipFill>
        <p:spPr>
          <a:xfrm>
            <a:off x="6108267" y="4267201"/>
            <a:ext cx="3035733"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6"/>
        <p:cNvGrpSpPr/>
        <p:nvPr/>
      </p:nvGrpSpPr>
      <p:grpSpPr>
        <a:xfrm>
          <a:off x="0" y="0"/>
          <a:ext cx="0" cy="0"/>
          <a:chOff x="0" y="0"/>
          <a:chExt cx="0" cy="0"/>
        </a:xfrm>
      </p:grpSpPr>
      <p:sp>
        <p:nvSpPr>
          <p:cNvPr id="457" name="Google Shape;457;p19"/>
          <p:cNvSpPr txBox="1">
            <a:spLocks noGrp="1"/>
          </p:cNvSpPr>
          <p:nvPr>
            <p:ph type="title"/>
          </p:nvPr>
        </p:nvSpPr>
        <p:spPr>
          <a:xfrm>
            <a:off x="285947" y="362592"/>
            <a:ext cx="3840085" cy="126366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100"/>
              <a:buFont typeface="Calibri"/>
              <a:buNone/>
            </a:pPr>
            <a:r>
              <a:rPr lang="fi-FI" sz="3100" dirty="0">
                <a:solidFill>
                  <a:srgbClr val="FF0000"/>
                </a:solidFill>
              </a:rPr>
              <a:t>Ensimmäisenä vuotena valittavia valinnaisia</a:t>
            </a:r>
            <a:endParaRPr dirty="0">
              <a:solidFill>
                <a:srgbClr val="FF0000"/>
              </a:solidFill>
            </a:endParaRPr>
          </a:p>
        </p:txBody>
      </p:sp>
      <p:cxnSp>
        <p:nvCxnSpPr>
          <p:cNvPr id="458" name="Google Shape;458;p19"/>
          <p:cNvCxnSpPr/>
          <p:nvPr/>
        </p:nvCxnSpPr>
        <p:spPr>
          <a:xfrm>
            <a:off x="491490" y="2316480"/>
            <a:ext cx="3429000" cy="0"/>
          </a:xfrm>
          <a:prstGeom prst="straightConnector1">
            <a:avLst/>
          </a:prstGeom>
          <a:noFill/>
          <a:ln w="19050" cap="sq" cmpd="sng">
            <a:solidFill>
              <a:schemeClr val="dk1"/>
            </a:solidFill>
            <a:prstDash val="solid"/>
            <a:miter lim="800000"/>
            <a:headEnd type="none" w="sm" len="sm"/>
            <a:tailEnd type="none" w="sm" len="sm"/>
          </a:ln>
        </p:spPr>
      </p:cxnSp>
      <p:sp>
        <p:nvSpPr>
          <p:cNvPr id="459" name="Google Shape;459;p19"/>
          <p:cNvSpPr txBox="1">
            <a:spLocks noGrp="1"/>
          </p:cNvSpPr>
          <p:nvPr>
            <p:ph type="body" idx="1"/>
          </p:nvPr>
        </p:nvSpPr>
        <p:spPr>
          <a:xfrm>
            <a:off x="-9025" y="1970202"/>
            <a:ext cx="4734863" cy="462714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fi-FI" sz="2400" b="1" dirty="0"/>
              <a:t>PS2 Kehittyvä ihminen</a:t>
            </a:r>
            <a:endParaRPr sz="2400" b="1" dirty="0"/>
          </a:p>
          <a:p>
            <a:pPr marL="228600" lvl="0" indent="-228600" algn="l" rtl="0">
              <a:lnSpc>
                <a:spcPct val="90000"/>
              </a:lnSpc>
              <a:spcBef>
                <a:spcPts val="1000"/>
              </a:spcBef>
              <a:spcAft>
                <a:spcPts val="0"/>
              </a:spcAft>
              <a:buClr>
                <a:schemeClr val="dk1"/>
              </a:buClr>
              <a:buSzPts val="1600"/>
              <a:buChar char="•"/>
            </a:pPr>
            <a:r>
              <a:rPr lang="fi-FI" sz="2000" dirty="0"/>
              <a:t>Opintojaksossa perehdytään hermoston kehitykseen psyykkisten toimintojen näkökulmasta elämänkulun aikana, tunne-elämän ja vuorovaikutuksen kehitykseen lapsuudessa ja nuoruudessa sekä tiedonkäsittelyn kehitykseen lapsuudessa ja nuoruudessa.</a:t>
            </a:r>
            <a:endParaRPr sz="2000" dirty="0"/>
          </a:p>
          <a:p>
            <a:pPr marL="228600" lvl="0" indent="-228600" algn="l" rtl="0">
              <a:lnSpc>
                <a:spcPct val="90000"/>
              </a:lnSpc>
              <a:spcBef>
                <a:spcPts val="1000"/>
              </a:spcBef>
              <a:spcAft>
                <a:spcPts val="0"/>
              </a:spcAft>
              <a:buClr>
                <a:schemeClr val="dk1"/>
              </a:buClr>
              <a:buSzPts val="1600"/>
              <a:buChar char="•"/>
            </a:pPr>
            <a:r>
              <a:rPr lang="fi-FI" sz="2000" dirty="0"/>
              <a:t>Myös oman minäkäsityksen muovautumista elämän vaiheiden kautta ja yksilöllisiä kehityspolkuja, muutoksia ja jatkuvuutta tarkastellaan kehityspsykologisen tutkimuksen näkökulmasta.</a:t>
            </a:r>
            <a:endParaRPr sz="2000" dirty="0"/>
          </a:p>
          <a:p>
            <a:pPr marL="228600" lvl="0" indent="-127000" algn="l" rtl="0">
              <a:lnSpc>
                <a:spcPct val="90000"/>
              </a:lnSpc>
              <a:spcBef>
                <a:spcPts val="1000"/>
              </a:spcBef>
              <a:spcAft>
                <a:spcPts val="0"/>
              </a:spcAft>
              <a:buClr>
                <a:schemeClr val="dk1"/>
              </a:buClr>
              <a:buSzPts val="1600"/>
              <a:buNone/>
            </a:pPr>
            <a:endParaRPr sz="1600" dirty="0"/>
          </a:p>
        </p:txBody>
      </p:sp>
      <p:pic>
        <p:nvPicPr>
          <p:cNvPr id="460" name="Google Shape;460;p19"/>
          <p:cNvPicPr preferRelativeResize="0"/>
          <p:nvPr/>
        </p:nvPicPr>
        <p:blipFill rotWithShape="1">
          <a:blip r:embed="rId3">
            <a:alphaModFix/>
          </a:blip>
          <a:srcRect l="9542" r="32289" b="-1"/>
          <a:stretch/>
        </p:blipFill>
        <p:spPr>
          <a:xfrm>
            <a:off x="4409136" y="10"/>
            <a:ext cx="4734863" cy="6857987"/>
          </a:xfrm>
          <a:custGeom>
            <a:avLst/>
            <a:gdLst/>
            <a:ahLst/>
            <a:cxnLst/>
            <a:rect l="l" t="t" r="r" b="b"/>
            <a:pathLst>
              <a:path w="6313150" h="6857997" extrusionOk="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64"/>
        <p:cNvGrpSpPr/>
        <p:nvPr/>
      </p:nvGrpSpPr>
      <p:grpSpPr>
        <a:xfrm>
          <a:off x="0" y="0"/>
          <a:ext cx="0" cy="0"/>
          <a:chOff x="0" y="0"/>
          <a:chExt cx="0" cy="0"/>
        </a:xfrm>
      </p:grpSpPr>
      <p:sp useBgFill="1">
        <p:nvSpPr>
          <p:cNvPr id="471" name="Rectangle 470">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Google Shape;465;p20"/>
          <p:cNvSpPr txBox="1">
            <a:spLocks noGrp="1"/>
          </p:cNvSpPr>
          <p:nvPr>
            <p:ph type="title"/>
          </p:nvPr>
        </p:nvSpPr>
        <p:spPr>
          <a:xfrm>
            <a:off x="480060" y="329184"/>
            <a:ext cx="5170932" cy="1783080"/>
          </a:xfrm>
        </p:spPr>
        <p:txBody>
          <a:bodyPr spcFirstLastPara="1" vert="horz" lIns="91440" tIns="45720" rIns="91440" bIns="45720" rtlCol="0" anchor="b" anchorCtr="0">
            <a:normAutofit/>
          </a:bodyPr>
          <a:lstStyle/>
          <a:p>
            <a:pPr marL="0" lvl="0" indent="0">
              <a:spcBef>
                <a:spcPct val="0"/>
              </a:spcBef>
              <a:spcAft>
                <a:spcPts val="0"/>
              </a:spcAft>
              <a:buClr>
                <a:schemeClr val="dk1"/>
              </a:buClr>
              <a:buSzPts val="4400"/>
            </a:pPr>
            <a:r>
              <a:rPr lang="en-US" sz="4000" kern="1200" dirty="0" err="1">
                <a:solidFill>
                  <a:srgbClr val="FF0000"/>
                </a:solidFill>
                <a:latin typeface="+mj-lt"/>
                <a:ea typeface="+mj-ea"/>
                <a:cs typeface="+mj-cs"/>
              </a:rPr>
              <a:t>Ensimmäisenä</a:t>
            </a:r>
            <a:r>
              <a:rPr lang="en-US" sz="4000" kern="1200" dirty="0">
                <a:solidFill>
                  <a:srgbClr val="FF0000"/>
                </a:solidFill>
                <a:latin typeface="+mj-lt"/>
                <a:ea typeface="+mj-ea"/>
                <a:cs typeface="+mj-cs"/>
              </a:rPr>
              <a:t> </a:t>
            </a:r>
            <a:r>
              <a:rPr lang="en-US" sz="4000" kern="1200" dirty="0" err="1">
                <a:solidFill>
                  <a:srgbClr val="FF0000"/>
                </a:solidFill>
                <a:latin typeface="+mj-lt"/>
                <a:ea typeface="+mj-ea"/>
                <a:cs typeface="+mj-cs"/>
              </a:rPr>
              <a:t>vuotena</a:t>
            </a:r>
            <a:r>
              <a:rPr lang="en-US" sz="4000" kern="1200" dirty="0">
                <a:solidFill>
                  <a:srgbClr val="FF0000"/>
                </a:solidFill>
                <a:latin typeface="+mj-lt"/>
                <a:ea typeface="+mj-ea"/>
                <a:cs typeface="+mj-cs"/>
              </a:rPr>
              <a:t> </a:t>
            </a:r>
            <a:r>
              <a:rPr lang="en-US" sz="4000" kern="1200" dirty="0" err="1">
                <a:solidFill>
                  <a:srgbClr val="FF0000"/>
                </a:solidFill>
                <a:latin typeface="+mj-lt"/>
                <a:ea typeface="+mj-ea"/>
                <a:cs typeface="+mj-cs"/>
              </a:rPr>
              <a:t>valittavia</a:t>
            </a:r>
            <a:r>
              <a:rPr lang="en-US" sz="4000" kern="1200" dirty="0">
                <a:solidFill>
                  <a:srgbClr val="FF0000"/>
                </a:solidFill>
                <a:latin typeface="+mj-lt"/>
                <a:ea typeface="+mj-ea"/>
                <a:cs typeface="+mj-cs"/>
              </a:rPr>
              <a:t> </a:t>
            </a:r>
            <a:r>
              <a:rPr lang="en-US" sz="4000" kern="1200" dirty="0" err="1">
                <a:solidFill>
                  <a:srgbClr val="FF0000"/>
                </a:solidFill>
                <a:latin typeface="+mj-lt"/>
                <a:ea typeface="+mj-ea"/>
                <a:cs typeface="+mj-cs"/>
              </a:rPr>
              <a:t>valinnaisia</a:t>
            </a:r>
            <a:endParaRPr lang="en-US" sz="4000" kern="1200" dirty="0">
              <a:solidFill>
                <a:srgbClr val="FF0000"/>
              </a:solidFill>
              <a:latin typeface="+mj-lt"/>
              <a:ea typeface="+mj-ea"/>
              <a:cs typeface="+mj-cs"/>
            </a:endParaRPr>
          </a:p>
        </p:txBody>
      </p:sp>
      <p:sp>
        <p:nvSpPr>
          <p:cNvPr id="473"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 name="connsiteX0" fmla="*/ 0 w 3182691"/>
              <a:gd name="connsiteY0" fmla="*/ 0 h 18288"/>
              <a:gd name="connsiteX1" fmla="*/ 572884 w 3182691"/>
              <a:gd name="connsiteY1" fmla="*/ 0 h 18288"/>
              <a:gd name="connsiteX2" fmla="*/ 1113942 w 3182691"/>
              <a:gd name="connsiteY2" fmla="*/ 0 h 18288"/>
              <a:gd name="connsiteX3" fmla="*/ 1686826 w 3182691"/>
              <a:gd name="connsiteY3" fmla="*/ 0 h 18288"/>
              <a:gd name="connsiteX4" fmla="*/ 2323364 w 3182691"/>
              <a:gd name="connsiteY4" fmla="*/ 0 h 18288"/>
              <a:gd name="connsiteX5" fmla="*/ 3182691 w 3182691"/>
              <a:gd name="connsiteY5" fmla="*/ 0 h 18288"/>
              <a:gd name="connsiteX6" fmla="*/ 3182691 w 3182691"/>
              <a:gd name="connsiteY6" fmla="*/ 18288 h 18288"/>
              <a:gd name="connsiteX7" fmla="*/ 2546153 w 3182691"/>
              <a:gd name="connsiteY7" fmla="*/ 18288 h 18288"/>
              <a:gd name="connsiteX8" fmla="*/ 1845961 w 3182691"/>
              <a:gd name="connsiteY8" fmla="*/ 18288 h 18288"/>
              <a:gd name="connsiteX9" fmla="*/ 1304903 w 3182691"/>
              <a:gd name="connsiteY9" fmla="*/ 18288 h 18288"/>
              <a:gd name="connsiteX10" fmla="*/ 604711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Google Shape;466;p20"/>
          <p:cNvSpPr txBox="1">
            <a:spLocks noGrp="1"/>
          </p:cNvSpPr>
          <p:nvPr>
            <p:ph type="body" idx="1"/>
          </p:nvPr>
        </p:nvSpPr>
        <p:spPr>
          <a:xfrm>
            <a:off x="480060" y="2706624"/>
            <a:ext cx="5170932" cy="3483864"/>
          </a:xfrm>
        </p:spPr>
        <p:txBody>
          <a:bodyPr spcFirstLastPara="1" vert="horz" lIns="91440" tIns="45720" rIns="91440" bIns="45720" rtlCol="0" anchorCtr="0">
            <a:normAutofit/>
          </a:bodyPr>
          <a:lstStyle/>
          <a:p>
            <a:pPr marL="0" lvl="0">
              <a:spcBef>
                <a:spcPts val="0"/>
              </a:spcBef>
              <a:spcAft>
                <a:spcPts val="0"/>
              </a:spcAft>
              <a:buClr>
                <a:schemeClr val="dk1"/>
              </a:buClr>
              <a:buSzPts val="2800"/>
              <a:buFont typeface="Arial" panose="020B0604020202020204" pitchFamily="34" charset="0"/>
              <a:buChar char="•"/>
            </a:pPr>
            <a:r>
              <a:rPr lang="en-US" sz="1900" b="1" kern="1200">
                <a:solidFill>
                  <a:schemeClr val="tx1"/>
                </a:solidFill>
                <a:latin typeface="+mn-lt"/>
                <a:ea typeface="+mn-ea"/>
                <a:cs typeface="+mn-cs"/>
              </a:rPr>
              <a:t>LI3 Uudet mahdollisuudet</a:t>
            </a:r>
            <a:endParaRPr lang="en-US" sz="1900" kern="1200">
              <a:solidFill>
                <a:schemeClr val="tx1"/>
              </a:solidFill>
              <a:latin typeface="+mn-lt"/>
              <a:ea typeface="+mn-ea"/>
              <a:cs typeface="+mn-cs"/>
            </a:endParaRPr>
          </a:p>
          <a:p>
            <a:pPr marL="228600" lvl="0">
              <a:spcBef>
                <a:spcPts val="1000"/>
              </a:spcBef>
              <a:spcAft>
                <a:spcPts val="0"/>
              </a:spcAft>
              <a:buClr>
                <a:schemeClr val="dk1"/>
              </a:buClr>
              <a:buSzPts val="2800"/>
              <a:buFont typeface="Arial" panose="020B0604020202020204" pitchFamily="34" charset="0"/>
              <a:buChar char="•"/>
            </a:pPr>
            <a:r>
              <a:rPr lang="en-US" sz="1900" kern="1200">
                <a:solidFill>
                  <a:schemeClr val="tx1"/>
                </a:solidFill>
                <a:latin typeface="+mn-lt"/>
                <a:ea typeface="+mn-ea"/>
                <a:cs typeface="+mn-cs"/>
              </a:rPr>
              <a:t>Lähde mukaan yhteiselle matkalle etsimään omaa liikunnallisuuttasi. Tehdään löytöretki liikunnan monipuoliseen maailmaan. Matkan aikana opit uusia asioita itsestäsi liikkujana sekä kehityt ryhmän persoonallisena jäsenenä. Tartu kiinni uusiin mahdollisuuksiin ja hyppää mukaan!</a:t>
            </a:r>
          </a:p>
          <a:p>
            <a:pPr marL="228600" lvl="0">
              <a:spcBef>
                <a:spcPts val="1000"/>
              </a:spcBef>
              <a:spcAft>
                <a:spcPts val="0"/>
              </a:spcAft>
              <a:buClr>
                <a:schemeClr val="dk1"/>
              </a:buClr>
              <a:buSzPts val="2800"/>
              <a:buFont typeface="Arial" panose="020B0604020202020204" pitchFamily="34" charset="0"/>
              <a:buChar char="•"/>
            </a:pPr>
            <a:endParaRPr lang="en-US" sz="1900" kern="1200">
              <a:solidFill>
                <a:schemeClr val="tx1"/>
              </a:solidFill>
              <a:latin typeface="+mn-lt"/>
              <a:ea typeface="+mn-ea"/>
              <a:cs typeface="+mn-cs"/>
            </a:endParaRPr>
          </a:p>
        </p:txBody>
      </p:sp>
      <p:pic>
        <p:nvPicPr>
          <p:cNvPr id="2" name="Kuvan paikkamerkki 1">
            <a:extLst>
              <a:ext uri="{FF2B5EF4-FFF2-40B4-BE49-F238E27FC236}">
                <a16:creationId xmlns:a16="http://schemas.microsoft.com/office/drawing/2014/main" id="{D57C119D-ECEC-48B9-A644-779FDB3D9F74}"/>
              </a:ext>
            </a:extLst>
          </p:cNvPr>
          <p:cNvPicPr>
            <a:picLocks noGrp="1" noChangeAspect="1"/>
          </p:cNvPicPr>
          <p:nvPr>
            <p:ph type="pic" idx="2"/>
          </p:nvPr>
        </p:nvPicPr>
        <p:blipFill rotWithShape="1">
          <a:blip r:embed="rId3"/>
          <a:srcRect l="18649" r="32098" b="-2"/>
          <a:stretch/>
        </p:blipFill>
        <p:spPr>
          <a:xfrm>
            <a:off x="6117340" y="-7"/>
            <a:ext cx="3026660"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3" name="Kuva 2">
            <a:extLst>
              <a:ext uri="{FF2B5EF4-FFF2-40B4-BE49-F238E27FC236}">
                <a16:creationId xmlns:a16="http://schemas.microsoft.com/office/drawing/2014/main" id="{49210108-7167-F6CA-2511-CE78F717CBD4}"/>
              </a:ext>
            </a:extLst>
          </p:cNvPr>
          <p:cNvPicPr>
            <a:picLocks noChangeAspect="1"/>
          </p:cNvPicPr>
          <p:nvPr/>
        </p:nvPicPr>
        <p:blipFill rotWithShape="1">
          <a:blip r:embed="rId4"/>
          <a:srcRect l="8826" r="359" b="-5"/>
          <a:stretch/>
        </p:blipFill>
        <p:spPr>
          <a:xfrm>
            <a:off x="6108267" y="4267201"/>
            <a:ext cx="3035733"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12"/>
          <p:cNvSpPr txBox="1">
            <a:spLocks noGrp="1"/>
          </p:cNvSpPr>
          <p:nvPr>
            <p:ph type="body" idx="1"/>
          </p:nvPr>
        </p:nvSpPr>
        <p:spPr>
          <a:xfrm>
            <a:off x="228600" y="2852936"/>
            <a:ext cx="8610600" cy="38884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800"/>
              <a:buFont typeface="Calibri"/>
              <a:buNone/>
            </a:pPr>
            <a:r>
              <a:rPr lang="fi-FI" b="1" dirty="0">
                <a:solidFill>
                  <a:srgbClr val="FF0000"/>
                </a:solidFill>
              </a:rPr>
              <a:t>Lisäksi sinun täytyy miettiä valtakunnallisia ja koulukohtaisia valinnaisia opintojaksoja</a:t>
            </a:r>
            <a:endParaRPr b="1" dirty="0">
              <a:solidFill>
                <a:srgbClr val="FF0000"/>
              </a:solidFill>
            </a:endParaRPr>
          </a:p>
          <a:p>
            <a:pPr marL="0" marR="0" lvl="0" indent="0" algn="l" rtl="0">
              <a:lnSpc>
                <a:spcPct val="90000"/>
              </a:lnSpc>
              <a:spcBef>
                <a:spcPts val="360"/>
              </a:spcBef>
              <a:spcAft>
                <a:spcPts val="0"/>
              </a:spcAft>
              <a:buClr>
                <a:schemeClr val="dk1"/>
              </a:buClr>
              <a:buSzPts val="1800"/>
              <a:buFont typeface="Calibri"/>
              <a:buNone/>
            </a:pPr>
            <a:r>
              <a:rPr lang="fi-FI" dirty="0"/>
              <a:t>Esim. Kansainvälinen toiminta KV</a:t>
            </a:r>
            <a:endParaRPr dirty="0"/>
          </a:p>
          <a:p>
            <a:pPr marL="0" marR="0" lvl="0" indent="0" algn="l" rtl="0">
              <a:lnSpc>
                <a:spcPct val="90000"/>
              </a:lnSpc>
              <a:spcBef>
                <a:spcPts val="360"/>
              </a:spcBef>
              <a:spcAft>
                <a:spcPts val="0"/>
              </a:spcAft>
              <a:buClr>
                <a:schemeClr val="dk1"/>
              </a:buClr>
              <a:buSzPts val="1800"/>
              <a:buFont typeface="Calibri"/>
              <a:buNone/>
            </a:pPr>
            <a:r>
              <a:rPr lang="fi-FI" dirty="0"/>
              <a:t>          Opiskelijakuntatoiminta</a:t>
            </a:r>
            <a:endParaRPr dirty="0"/>
          </a:p>
          <a:p>
            <a:pPr marL="0" marR="0" lvl="0" indent="0" algn="l" rtl="0">
              <a:lnSpc>
                <a:spcPct val="90000"/>
              </a:lnSpc>
              <a:spcBef>
                <a:spcPts val="360"/>
              </a:spcBef>
              <a:spcAft>
                <a:spcPts val="0"/>
              </a:spcAft>
              <a:buClr>
                <a:schemeClr val="dk1"/>
              </a:buClr>
              <a:buSzPts val="1800"/>
              <a:buFont typeface="Calibri"/>
              <a:buNone/>
            </a:pPr>
            <a:r>
              <a:rPr lang="fi-FI" dirty="0"/>
              <a:t>          Tutortoiminta</a:t>
            </a:r>
            <a:endParaRPr dirty="0"/>
          </a:p>
          <a:p>
            <a:pPr marL="0" marR="0" lvl="0" indent="0" algn="l" rtl="0">
              <a:lnSpc>
                <a:spcPct val="90000"/>
              </a:lnSpc>
              <a:spcBef>
                <a:spcPts val="360"/>
              </a:spcBef>
              <a:spcAft>
                <a:spcPts val="0"/>
              </a:spcAft>
              <a:buClr>
                <a:schemeClr val="dk1"/>
              </a:buClr>
              <a:buSzPts val="1800"/>
              <a:buFont typeface="Calibri"/>
              <a:buNone/>
            </a:pPr>
            <a:r>
              <a:rPr lang="fi-FI" dirty="0"/>
              <a:t>          Yrittäjyysopinnot YR</a:t>
            </a:r>
            <a:endParaRPr dirty="0"/>
          </a:p>
          <a:p>
            <a:pPr marL="0" marR="0" lvl="0" indent="0" algn="l" rtl="0">
              <a:lnSpc>
                <a:spcPct val="90000"/>
              </a:lnSpc>
              <a:spcBef>
                <a:spcPts val="360"/>
              </a:spcBef>
              <a:spcAft>
                <a:spcPts val="0"/>
              </a:spcAft>
              <a:buClr>
                <a:schemeClr val="dk1"/>
              </a:buClr>
              <a:buSzPts val="1800"/>
              <a:buFont typeface="Calibri"/>
              <a:buNone/>
            </a:pPr>
            <a:r>
              <a:rPr lang="fi-FI" dirty="0"/>
              <a:t>          Lukiodiplomit  (KULD, LILD, MULD)</a:t>
            </a:r>
            <a:endParaRPr dirty="0"/>
          </a:p>
          <a:p>
            <a:pPr marL="0" marR="0" lvl="0" indent="0" algn="l" rtl="0">
              <a:lnSpc>
                <a:spcPct val="90000"/>
              </a:lnSpc>
              <a:spcBef>
                <a:spcPts val="360"/>
              </a:spcBef>
              <a:spcAft>
                <a:spcPts val="0"/>
              </a:spcAft>
              <a:buClr>
                <a:schemeClr val="dk1"/>
              </a:buClr>
              <a:buSzPts val="1800"/>
              <a:buFont typeface="Calibri"/>
              <a:buNone/>
            </a:pPr>
            <a:r>
              <a:rPr lang="fi-FI" dirty="0"/>
              <a:t>          Urheiluvalmennus (L6-LI10)</a:t>
            </a:r>
            <a:endParaRPr dirty="0"/>
          </a:p>
          <a:p>
            <a:pPr marL="0" marR="0" lvl="0" indent="0" algn="l" rtl="0">
              <a:lnSpc>
                <a:spcPct val="90000"/>
              </a:lnSpc>
              <a:spcBef>
                <a:spcPts val="360"/>
              </a:spcBef>
              <a:spcAft>
                <a:spcPts val="0"/>
              </a:spcAft>
              <a:buClr>
                <a:schemeClr val="dk1"/>
              </a:buClr>
              <a:buSzPts val="1800"/>
              <a:buFont typeface="Calibri"/>
              <a:buNone/>
            </a:pPr>
            <a:r>
              <a:rPr lang="fi-FI" dirty="0"/>
              <a:t>          Opinto-ohjauksen valinnaiset (OP3 ja OP4)</a:t>
            </a:r>
          </a:p>
          <a:p>
            <a:pPr marL="0" marR="0" lvl="0" indent="0" algn="l" rtl="0">
              <a:lnSpc>
                <a:spcPct val="90000"/>
              </a:lnSpc>
              <a:spcBef>
                <a:spcPts val="360"/>
              </a:spcBef>
              <a:spcAft>
                <a:spcPts val="0"/>
              </a:spcAft>
              <a:buClr>
                <a:schemeClr val="dk1"/>
              </a:buClr>
              <a:buSzPts val="1800"/>
              <a:buFont typeface="Calibri"/>
              <a:buNone/>
            </a:pPr>
            <a:r>
              <a:rPr lang="fi-FI" dirty="0"/>
              <a:t>           Korkeakouluopinnot (KO)</a:t>
            </a:r>
          </a:p>
          <a:p>
            <a:pPr marL="0" marR="0" lvl="0" indent="0" algn="l" rtl="0">
              <a:lnSpc>
                <a:spcPct val="90000"/>
              </a:lnSpc>
              <a:spcBef>
                <a:spcPts val="360"/>
              </a:spcBef>
              <a:spcAft>
                <a:spcPts val="0"/>
              </a:spcAft>
              <a:buClr>
                <a:schemeClr val="dk1"/>
              </a:buClr>
              <a:buSzPts val="1800"/>
              <a:buFont typeface="Calibri"/>
              <a:buNone/>
            </a:pPr>
            <a:r>
              <a:rPr lang="fi-FI" dirty="0"/>
              <a:t>           Agenda 2030 opintojaksosta tiedotetaan </a:t>
            </a:r>
          </a:p>
          <a:p>
            <a:pPr marL="0" marR="0" lvl="0" indent="0" algn="l" rtl="0">
              <a:lnSpc>
                <a:spcPct val="90000"/>
              </a:lnSpc>
              <a:spcBef>
                <a:spcPts val="360"/>
              </a:spcBef>
              <a:spcAft>
                <a:spcPts val="0"/>
              </a:spcAft>
              <a:buClr>
                <a:schemeClr val="dk1"/>
              </a:buClr>
              <a:buSzPts val="1800"/>
              <a:buFont typeface="Calibri"/>
              <a:buNone/>
            </a:pPr>
            <a:r>
              <a:rPr lang="fi-FI" dirty="0"/>
              <a:t>            myöhemmin</a:t>
            </a:r>
            <a:endParaRPr dirty="0"/>
          </a:p>
          <a:p>
            <a:pPr marL="0" marR="0" lvl="0" indent="0" algn="l" rtl="0">
              <a:lnSpc>
                <a:spcPct val="90000"/>
              </a:lnSpc>
              <a:spcBef>
                <a:spcPts val="360"/>
              </a:spcBef>
              <a:spcAft>
                <a:spcPts val="0"/>
              </a:spcAft>
              <a:buClr>
                <a:schemeClr val="dk1"/>
              </a:buClr>
              <a:buSzPts val="1800"/>
              <a:buFont typeface="Calibri"/>
              <a:buNone/>
            </a:pPr>
            <a:endParaRPr dirty="0"/>
          </a:p>
          <a:p>
            <a:pPr marL="0" marR="0" lvl="0" indent="0" algn="l" rtl="0">
              <a:lnSpc>
                <a:spcPct val="90000"/>
              </a:lnSpc>
              <a:spcBef>
                <a:spcPts val="360"/>
              </a:spcBef>
              <a:spcAft>
                <a:spcPts val="0"/>
              </a:spcAft>
              <a:buClr>
                <a:schemeClr val="dk1"/>
              </a:buClr>
              <a:buSzPts val="1800"/>
              <a:buFont typeface="Calibri"/>
              <a:buNone/>
            </a:pPr>
            <a:endParaRPr dirty="0"/>
          </a:p>
        </p:txBody>
      </p:sp>
      <p:pic>
        <p:nvPicPr>
          <p:cNvPr id="397" name="Google Shape;397;p12"/>
          <p:cNvPicPr preferRelativeResize="0"/>
          <p:nvPr/>
        </p:nvPicPr>
        <p:blipFill rotWithShape="1">
          <a:blip r:embed="rId3">
            <a:alphaModFix/>
          </a:blip>
          <a:srcRect/>
          <a:stretch/>
        </p:blipFill>
        <p:spPr>
          <a:xfrm>
            <a:off x="6183934" y="3212976"/>
            <a:ext cx="2977590" cy="2105024"/>
          </a:xfrm>
          <a:prstGeom prst="rect">
            <a:avLst/>
          </a:prstGeom>
          <a:noFill/>
          <a:ln>
            <a:noFill/>
          </a:ln>
        </p:spPr>
      </p:pic>
      <p:pic>
        <p:nvPicPr>
          <p:cNvPr id="398" name="Google Shape;398;p12"/>
          <p:cNvPicPr preferRelativeResize="0"/>
          <p:nvPr/>
        </p:nvPicPr>
        <p:blipFill rotWithShape="1">
          <a:blip r:embed="rId4">
            <a:alphaModFix/>
          </a:blip>
          <a:srcRect/>
          <a:stretch/>
        </p:blipFill>
        <p:spPr>
          <a:xfrm>
            <a:off x="79236" y="-20206"/>
            <a:ext cx="2304256" cy="2304256"/>
          </a:xfrm>
          <a:prstGeom prst="rect">
            <a:avLst/>
          </a:prstGeom>
          <a:noFill/>
          <a:ln>
            <a:noFill/>
          </a:ln>
        </p:spPr>
      </p:pic>
      <p:pic>
        <p:nvPicPr>
          <p:cNvPr id="399" name="Google Shape;399;p12"/>
          <p:cNvPicPr preferRelativeResize="0"/>
          <p:nvPr/>
        </p:nvPicPr>
        <p:blipFill rotWithShape="1">
          <a:blip r:embed="rId5">
            <a:alphaModFix/>
          </a:blip>
          <a:srcRect/>
          <a:stretch/>
        </p:blipFill>
        <p:spPr>
          <a:xfrm>
            <a:off x="6334587" y="307399"/>
            <a:ext cx="2826937" cy="1997776"/>
          </a:xfrm>
          <a:prstGeom prst="rect">
            <a:avLst/>
          </a:prstGeom>
          <a:noFill/>
          <a:ln>
            <a:noFill/>
          </a:ln>
        </p:spPr>
      </p:pic>
      <p:pic>
        <p:nvPicPr>
          <p:cNvPr id="400" name="Google Shape;400;p12"/>
          <p:cNvPicPr preferRelativeResize="0"/>
          <p:nvPr/>
        </p:nvPicPr>
        <p:blipFill rotWithShape="1">
          <a:blip r:embed="rId6">
            <a:alphaModFix/>
          </a:blip>
          <a:srcRect/>
          <a:stretch/>
        </p:blipFill>
        <p:spPr>
          <a:xfrm>
            <a:off x="5318781" y="4676732"/>
            <a:ext cx="3019677" cy="2072829"/>
          </a:xfrm>
          <a:prstGeom prst="rect">
            <a:avLst/>
          </a:prstGeom>
          <a:noFill/>
          <a:ln>
            <a:noFill/>
          </a:ln>
        </p:spPr>
      </p:pic>
      <p:pic>
        <p:nvPicPr>
          <p:cNvPr id="401" name="Google Shape;401;p12"/>
          <p:cNvPicPr preferRelativeResize="0"/>
          <p:nvPr/>
        </p:nvPicPr>
        <p:blipFill rotWithShape="1">
          <a:blip r:embed="rId7">
            <a:alphaModFix/>
          </a:blip>
          <a:srcRect/>
          <a:stretch/>
        </p:blipFill>
        <p:spPr>
          <a:xfrm>
            <a:off x="2174126" y="334340"/>
            <a:ext cx="2065515" cy="2518596"/>
          </a:xfrm>
          <a:prstGeom prst="rect">
            <a:avLst/>
          </a:prstGeom>
          <a:noFill/>
          <a:ln>
            <a:noFill/>
          </a:ln>
        </p:spPr>
      </p:pic>
      <p:pic>
        <p:nvPicPr>
          <p:cNvPr id="402" name="Google Shape;402;p12"/>
          <p:cNvPicPr preferRelativeResize="0"/>
          <p:nvPr/>
        </p:nvPicPr>
        <p:blipFill rotWithShape="1">
          <a:blip r:embed="rId8">
            <a:alphaModFix/>
          </a:blip>
          <a:srcRect/>
          <a:stretch/>
        </p:blipFill>
        <p:spPr>
          <a:xfrm>
            <a:off x="4239641" y="636300"/>
            <a:ext cx="2158280" cy="1617809"/>
          </a:xfrm>
          <a:prstGeom prst="rect">
            <a:avLst/>
          </a:prstGeom>
          <a:noFill/>
          <a:ln>
            <a:noFill/>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2"/>
        <p:cNvGrpSpPr/>
        <p:nvPr/>
      </p:nvGrpSpPr>
      <p:grpSpPr>
        <a:xfrm>
          <a:off x="0" y="0"/>
          <a:ext cx="0" cy="0"/>
          <a:chOff x="0" y="0"/>
          <a:chExt cx="0" cy="0"/>
        </a:xfrm>
      </p:grpSpPr>
      <p:sp useBgFill="1">
        <p:nvSpPr>
          <p:cNvPr id="489" name="Slide Background">
            <a:extLst>
              <a:ext uri="{FF2B5EF4-FFF2-40B4-BE49-F238E27FC236}">
                <a16:creationId xmlns:a16="http://schemas.microsoft.com/office/drawing/2014/main" id="{EEDFD83B-474E-42D8-99FD-250991624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91" name="Rectangle 490">
            <a:extLst>
              <a:ext uri="{FF2B5EF4-FFF2-40B4-BE49-F238E27FC236}">
                <a16:creationId xmlns:a16="http://schemas.microsoft.com/office/drawing/2014/main" id="{E18AC0D4-F32D-4067-9F63-E553F4AFF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3429000"/>
          </a:xfrm>
          <a:prstGeom prst="rect">
            <a:avLst/>
          </a:prstGeom>
          <a:ln>
            <a:noFill/>
          </a:ln>
          <a:effectLst>
            <a:outerShdw blurRad="203200" dist="127000" dir="5400000" sx="94000" sy="94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Google Shape;483;p23"/>
          <p:cNvSpPr txBox="1">
            <a:spLocks noGrp="1"/>
          </p:cNvSpPr>
          <p:nvPr>
            <p:ph type="title"/>
          </p:nvPr>
        </p:nvSpPr>
        <p:spPr>
          <a:xfrm>
            <a:off x="304454" y="385399"/>
            <a:ext cx="3371999" cy="2658201"/>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chemeClr val="dk1"/>
              </a:buClr>
              <a:buSzPts val="4400"/>
            </a:pPr>
            <a:r>
              <a:rPr lang="en-US" sz="3500" kern="1200" dirty="0" err="1">
                <a:solidFill>
                  <a:srgbClr val="FF0000"/>
                </a:solidFill>
                <a:latin typeface="+mj-lt"/>
                <a:ea typeface="+mj-ea"/>
                <a:cs typeface="+mj-cs"/>
              </a:rPr>
              <a:t>Ensimmäisenä</a:t>
            </a:r>
            <a:r>
              <a:rPr lang="en-US" sz="3500" kern="1200" dirty="0">
                <a:solidFill>
                  <a:srgbClr val="FF0000"/>
                </a:solidFill>
                <a:latin typeface="+mj-lt"/>
                <a:ea typeface="+mj-ea"/>
                <a:cs typeface="+mj-cs"/>
              </a:rPr>
              <a:t> </a:t>
            </a:r>
            <a:r>
              <a:rPr lang="en-US" sz="3500" kern="1200" dirty="0" err="1">
                <a:solidFill>
                  <a:srgbClr val="FF0000"/>
                </a:solidFill>
                <a:latin typeface="+mj-lt"/>
                <a:ea typeface="+mj-ea"/>
                <a:cs typeface="+mj-cs"/>
              </a:rPr>
              <a:t>vuotena</a:t>
            </a:r>
            <a:r>
              <a:rPr lang="en-US" sz="3500" kern="1200" dirty="0">
                <a:solidFill>
                  <a:srgbClr val="FF0000"/>
                </a:solidFill>
                <a:latin typeface="+mj-lt"/>
                <a:ea typeface="+mj-ea"/>
                <a:cs typeface="+mj-cs"/>
              </a:rPr>
              <a:t> </a:t>
            </a:r>
            <a:r>
              <a:rPr lang="en-US" sz="3500" kern="1200" dirty="0" err="1">
                <a:solidFill>
                  <a:srgbClr val="FF0000"/>
                </a:solidFill>
                <a:latin typeface="+mj-lt"/>
                <a:ea typeface="+mj-ea"/>
                <a:cs typeface="+mj-cs"/>
              </a:rPr>
              <a:t>valittavia</a:t>
            </a:r>
            <a:r>
              <a:rPr lang="en-US" sz="3500" kern="1200" dirty="0">
                <a:solidFill>
                  <a:srgbClr val="FF0000"/>
                </a:solidFill>
                <a:latin typeface="+mj-lt"/>
                <a:ea typeface="+mj-ea"/>
                <a:cs typeface="+mj-cs"/>
              </a:rPr>
              <a:t> </a:t>
            </a:r>
            <a:r>
              <a:rPr lang="en-US" sz="3500" kern="1200" dirty="0" err="1">
                <a:solidFill>
                  <a:srgbClr val="FF0000"/>
                </a:solidFill>
                <a:latin typeface="+mj-lt"/>
                <a:ea typeface="+mj-ea"/>
                <a:cs typeface="+mj-cs"/>
              </a:rPr>
              <a:t>valinnaisia</a:t>
            </a:r>
            <a:endParaRPr lang="en-US" sz="3500" kern="1200" dirty="0">
              <a:solidFill>
                <a:srgbClr val="FF0000"/>
              </a:solidFill>
              <a:latin typeface="+mj-lt"/>
              <a:ea typeface="+mj-ea"/>
              <a:cs typeface="+mj-cs"/>
            </a:endParaRPr>
          </a:p>
        </p:txBody>
      </p:sp>
      <p:sp>
        <p:nvSpPr>
          <p:cNvPr id="484" name="Google Shape;484;p23"/>
          <p:cNvSpPr txBox="1">
            <a:spLocks noGrp="1"/>
          </p:cNvSpPr>
          <p:nvPr>
            <p:ph type="body" idx="1"/>
          </p:nvPr>
        </p:nvSpPr>
        <p:spPr>
          <a:xfrm>
            <a:off x="3299381" y="160256"/>
            <a:ext cx="5693789" cy="3516198"/>
          </a:xfrm>
          <a:prstGeom prst="rect">
            <a:avLst/>
          </a:prstGeom>
        </p:spPr>
        <p:txBody>
          <a:bodyPr spcFirstLastPara="1" vert="horz" lIns="91440" tIns="45720" rIns="91440" bIns="45720" rtlCol="0" anchor="ctr" anchorCtr="0">
            <a:noAutofit/>
          </a:bodyPr>
          <a:lstStyle/>
          <a:p>
            <a:pPr marL="0" lvl="0" indent="0">
              <a:spcBef>
                <a:spcPts val="0"/>
              </a:spcBef>
              <a:spcAft>
                <a:spcPts val="0"/>
              </a:spcAft>
              <a:buClr>
                <a:schemeClr val="dk1"/>
              </a:buClr>
              <a:buSzPct val="100000"/>
              <a:buNone/>
            </a:pPr>
            <a:r>
              <a:rPr lang="en-US" sz="1400" b="1" kern="1200" dirty="0">
                <a:solidFill>
                  <a:schemeClr val="tx1"/>
                </a:solidFill>
                <a:latin typeface="+mn-lt"/>
                <a:ea typeface="+mn-ea"/>
                <a:cs typeface="+mn-cs"/>
              </a:rPr>
              <a:t>KV1 </a:t>
            </a:r>
            <a:r>
              <a:rPr lang="en-US" sz="1400" b="1" kern="1200" dirty="0" err="1">
                <a:solidFill>
                  <a:schemeClr val="tx1"/>
                </a:solidFill>
                <a:latin typeface="+mn-lt"/>
                <a:ea typeface="+mn-ea"/>
                <a:cs typeface="+mn-cs"/>
              </a:rPr>
              <a:t>Kansainvälisen</a:t>
            </a:r>
            <a:r>
              <a:rPr lang="en-US" sz="1400" b="1" kern="1200" dirty="0">
                <a:solidFill>
                  <a:schemeClr val="tx1"/>
                </a:solidFill>
                <a:latin typeface="+mn-lt"/>
                <a:ea typeface="+mn-ea"/>
                <a:cs typeface="+mn-cs"/>
              </a:rPr>
              <a:t> </a:t>
            </a:r>
            <a:r>
              <a:rPr lang="en-US" sz="1400" b="1" kern="1200" dirty="0" err="1">
                <a:solidFill>
                  <a:schemeClr val="tx1"/>
                </a:solidFill>
                <a:latin typeface="+mn-lt"/>
                <a:ea typeface="+mn-ea"/>
                <a:cs typeface="+mn-cs"/>
              </a:rPr>
              <a:t>toiminnan</a:t>
            </a:r>
            <a:r>
              <a:rPr lang="en-US" sz="1400" b="1" kern="1200" dirty="0">
                <a:solidFill>
                  <a:schemeClr val="tx1"/>
                </a:solidFill>
                <a:latin typeface="+mn-lt"/>
                <a:ea typeface="+mn-ea"/>
                <a:cs typeface="+mn-cs"/>
              </a:rPr>
              <a:t> </a:t>
            </a:r>
            <a:r>
              <a:rPr lang="en-US" sz="1400" b="1" kern="1200" dirty="0" err="1">
                <a:solidFill>
                  <a:schemeClr val="tx1"/>
                </a:solidFill>
                <a:latin typeface="+mn-lt"/>
                <a:ea typeface="+mn-ea"/>
                <a:cs typeface="+mn-cs"/>
              </a:rPr>
              <a:t>opintojakso</a:t>
            </a:r>
            <a:endParaRPr lang="en-US" sz="1400" b="1" kern="1200" dirty="0">
              <a:solidFill>
                <a:schemeClr val="tx1"/>
              </a:solidFill>
              <a:latin typeface="+mn-lt"/>
              <a:ea typeface="+mn-ea"/>
              <a:cs typeface="+mn-cs"/>
            </a:endParaRPr>
          </a:p>
          <a:p>
            <a:pPr marL="0" lvl="0" indent="-228600">
              <a:spcBef>
                <a:spcPts val="0"/>
              </a:spcBef>
              <a:spcAft>
                <a:spcPts val="0"/>
              </a:spcAft>
              <a:buClr>
                <a:schemeClr val="dk1"/>
              </a:buClr>
              <a:buSzPct val="100000"/>
              <a:buFont typeface="Arial" panose="020B0604020202020204" pitchFamily="34" charset="0"/>
              <a:buChar char="•"/>
            </a:pPr>
            <a:endParaRPr lang="en-US" sz="1400" kern="1200" dirty="0">
              <a:solidFill>
                <a:schemeClr val="tx1"/>
              </a:solidFill>
              <a:latin typeface="+mn-lt"/>
              <a:ea typeface="+mn-ea"/>
              <a:cs typeface="+mn-cs"/>
            </a:endParaRPr>
          </a:p>
          <a:p>
            <a:pPr marL="0" lvl="0" indent="-228600">
              <a:spcBef>
                <a:spcPts val="0"/>
              </a:spcBef>
              <a:spcAft>
                <a:spcPts val="0"/>
              </a:spcAft>
              <a:buClr>
                <a:schemeClr val="dk1"/>
              </a:buClr>
              <a:buSzPct val="100000"/>
              <a:buFont typeface="Arial" panose="020B0604020202020204" pitchFamily="34" charset="0"/>
              <a:buChar char="•"/>
            </a:pPr>
            <a:r>
              <a:rPr lang="en-US" sz="1400" kern="1200" dirty="0" err="1">
                <a:solidFill>
                  <a:schemeClr val="tx1"/>
                </a:solidFill>
                <a:latin typeface="+mn-lt"/>
                <a:ea typeface="+mn-ea"/>
                <a:cs typeface="+mn-cs"/>
              </a:rPr>
              <a:t>Opintojakso</a:t>
            </a:r>
            <a:r>
              <a:rPr lang="en-US" sz="1400" kern="1200" dirty="0">
                <a:solidFill>
                  <a:schemeClr val="tx1"/>
                </a:solidFill>
                <a:latin typeface="+mn-lt"/>
                <a:ea typeface="+mn-ea"/>
                <a:cs typeface="+mn-cs"/>
              </a:rPr>
              <a:t> on </a:t>
            </a:r>
            <a:r>
              <a:rPr lang="en-US" sz="1400" kern="1200" dirty="0" err="1">
                <a:solidFill>
                  <a:schemeClr val="tx1"/>
                </a:solidFill>
                <a:latin typeface="+mn-lt"/>
                <a:ea typeface="+mn-ea"/>
                <a:cs typeface="+mn-cs"/>
              </a:rPr>
              <a:t>tarkoitettu</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kaikille</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kv-asioista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kiinnostuneille</a:t>
            </a:r>
            <a:r>
              <a:rPr lang="en-US" sz="1400" kern="1200" dirty="0">
                <a:solidFill>
                  <a:schemeClr val="tx1"/>
                </a:solidFill>
                <a:latin typeface="+mn-lt"/>
                <a:ea typeface="+mn-ea"/>
                <a:cs typeface="+mn-cs"/>
              </a:rPr>
              <a:t>  ja </a:t>
            </a:r>
            <a:r>
              <a:rPr lang="en-US" sz="1400" kern="1200" dirty="0" err="1">
                <a:solidFill>
                  <a:schemeClr val="tx1"/>
                </a:solidFill>
                <a:latin typeface="+mn-lt"/>
                <a:ea typeface="+mn-ea"/>
                <a:cs typeface="+mn-cs"/>
              </a:rPr>
              <a:t>sen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aikana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pyritään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jokaiselle</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osallistujalle</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tarjoamaan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mahdollisuus</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matkustaa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yhteen</a:t>
            </a:r>
            <a:r>
              <a:rPr lang="en-US" sz="1400" kern="1200" dirty="0">
                <a:solidFill>
                  <a:schemeClr val="tx1"/>
                </a:solidFill>
                <a:latin typeface="+mn-lt"/>
                <a:ea typeface="+mn-ea"/>
                <a:cs typeface="+mn-cs"/>
              </a:rPr>
              <a:t> 35 </a:t>
            </a:r>
            <a:r>
              <a:rPr lang="en-US" sz="1400" kern="1200" dirty="0" err="1">
                <a:solidFill>
                  <a:schemeClr val="tx1"/>
                </a:solidFill>
                <a:latin typeface="+mn-lt"/>
                <a:ea typeface="+mn-ea"/>
                <a:cs typeface="+mn-cs"/>
              </a:rPr>
              <a:t>projektimaista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Tämä</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tapahtuu</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EU:n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rahoittamana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eikä</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maksa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osallistujille</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lähes</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mitään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Opintojakson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aikana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osallistujat</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saavat</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uusia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ystäviä</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vieraista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kulttuureista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sekä</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viettävät</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mukavaa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aikaa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usein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hyvin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laadukkaankin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ohjelman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parissa</a:t>
            </a:r>
            <a:r>
              <a:rPr lang="en-US" sz="1400" kern="1200" dirty="0">
                <a:solidFill>
                  <a:schemeClr val="tx1"/>
                </a:solidFill>
                <a:latin typeface="+mn-lt"/>
                <a:ea typeface="+mn-ea"/>
                <a:cs typeface="+mn-cs"/>
              </a:rPr>
              <a:t>.</a:t>
            </a:r>
          </a:p>
          <a:p>
            <a:pPr marL="0" lvl="0" indent="-228600">
              <a:spcBef>
                <a:spcPts val="1000"/>
              </a:spcBef>
              <a:spcAft>
                <a:spcPts val="0"/>
              </a:spcAft>
              <a:buClr>
                <a:schemeClr val="dk1"/>
              </a:buClr>
              <a:buSzPct val="100000"/>
              <a:buFont typeface="Arial" panose="020B0604020202020204" pitchFamily="34" charset="0"/>
              <a:buChar char="•"/>
            </a:pPr>
            <a:r>
              <a:rPr lang="en-US" sz="1400" kern="1200" dirty="0" err="1">
                <a:solidFill>
                  <a:schemeClr val="tx1"/>
                </a:solidFill>
                <a:latin typeface="+mn-lt"/>
                <a:ea typeface="+mn-ea"/>
                <a:cs typeface="+mn-cs"/>
              </a:rPr>
              <a:t>Projektityöskentelyn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yhteydessä</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pidetään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pieniä</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esitelmiä</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suunnitellaan</a:t>
            </a:r>
            <a:r>
              <a:rPr lang="en-US" sz="1400" kern="1200" dirty="0">
                <a:solidFill>
                  <a:schemeClr val="tx1"/>
                </a:solidFill>
                <a:latin typeface="+mn-lt"/>
                <a:ea typeface="+mn-ea"/>
                <a:cs typeface="+mn-cs"/>
              </a:rPr>
              <a:t> ja </a:t>
            </a:r>
            <a:r>
              <a:rPr lang="en-US" sz="1400" kern="1200" dirty="0" err="1">
                <a:solidFill>
                  <a:schemeClr val="tx1"/>
                </a:solidFill>
                <a:latin typeface="+mn-lt"/>
                <a:ea typeface="+mn-ea"/>
                <a:cs typeface="+mn-cs"/>
              </a:rPr>
              <a:t>toteutetaan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matkoja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sekä</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myöhemmin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kerrotaan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reissuista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kaikille</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muillekin</a:t>
            </a:r>
            <a:r>
              <a:rPr lang="en-US" sz="1400" kern="1200" dirty="0">
                <a:solidFill>
                  <a:schemeClr val="tx1"/>
                </a:solidFill>
                <a:latin typeface="+mn-lt"/>
                <a:ea typeface="+mn-ea"/>
                <a:cs typeface="+mn-cs"/>
              </a:rPr>
              <a:t>.</a:t>
            </a:r>
          </a:p>
          <a:p>
            <a:pPr marL="0" lvl="0" indent="-228600">
              <a:spcBef>
                <a:spcPts val="1000"/>
              </a:spcBef>
              <a:spcAft>
                <a:spcPts val="0"/>
              </a:spcAft>
              <a:buClr>
                <a:schemeClr val="dk1"/>
              </a:buClr>
              <a:buSzPct val="100000"/>
              <a:buFont typeface="Arial" panose="020B0604020202020204" pitchFamily="34" charset="0"/>
              <a:buChar char="•"/>
            </a:pP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Reissuista</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kerrotaan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koulun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erii</a:t>
            </a:r>
            <a:r>
              <a:rPr lang="en-US" sz="1400" kern="1200" dirty="0">
                <a:solidFill>
                  <a:schemeClr val="tx1"/>
                </a:solidFill>
                <a:latin typeface="+mn-lt"/>
                <a:ea typeface="+mn-ea"/>
                <a:cs typeface="+mn-cs"/>
              </a:rPr>
              <a:t> SOME-</a:t>
            </a:r>
            <a:r>
              <a:rPr lang="en-US" sz="1400" kern="1200" dirty="0" err="1">
                <a:solidFill>
                  <a:schemeClr val="tx1"/>
                </a:solidFill>
                <a:latin typeface="+mn-lt"/>
                <a:ea typeface="+mn-ea"/>
                <a:cs typeface="+mn-cs"/>
              </a:rPr>
              <a:t>kanavien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sanomalehtien</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yms</a:t>
            </a:r>
            <a:r>
              <a:rPr lang="en-US" sz="1400" kern="1200" dirty="0">
                <a:solidFill>
                  <a:schemeClr val="tx1"/>
                </a:solidFill>
                <a:latin typeface="+mn-lt"/>
                <a:ea typeface="+mn-ea"/>
                <a:cs typeface="+mn-cs"/>
              </a:rPr>
              <a:t>. </a:t>
            </a:r>
            <a:r>
              <a:rPr lang="en-US" sz="1400" kern="1200" dirty="0" err="1">
                <a:solidFill>
                  <a:schemeClr val="tx1"/>
                </a:solidFill>
                <a:latin typeface="+mn-lt"/>
                <a:ea typeface="+mn-ea"/>
                <a:cs typeface="+mn-cs"/>
              </a:rPr>
              <a:t>kautta</a:t>
            </a:r>
            <a:r>
              <a:rPr lang="en-US" sz="1400" kern="1200" dirty="0">
                <a:solidFill>
                  <a:schemeClr val="tx1"/>
                </a:solidFill>
                <a:latin typeface="+mn-lt"/>
                <a:ea typeface="+mn-ea"/>
                <a:cs typeface="+mn-cs"/>
              </a:rPr>
              <a:t>.</a:t>
            </a:r>
          </a:p>
        </p:txBody>
      </p:sp>
      <p:pic>
        <p:nvPicPr>
          <p:cNvPr id="2" name="Kuva 1">
            <a:extLst>
              <a:ext uri="{FF2B5EF4-FFF2-40B4-BE49-F238E27FC236}">
                <a16:creationId xmlns:a16="http://schemas.microsoft.com/office/drawing/2014/main" id="{B46C8383-06B7-E641-82C3-12BCBD876343}"/>
              </a:ext>
            </a:extLst>
          </p:cNvPr>
          <p:cNvPicPr>
            <a:picLocks noChangeAspect="1"/>
          </p:cNvPicPr>
          <p:nvPr/>
        </p:nvPicPr>
        <p:blipFill>
          <a:blip r:embed="rId3"/>
          <a:stretch>
            <a:fillRect/>
          </a:stretch>
        </p:blipFill>
        <p:spPr>
          <a:xfrm>
            <a:off x="167680" y="4194929"/>
            <a:ext cx="4515554" cy="1828800"/>
          </a:xfrm>
          <a:prstGeom prst="rect">
            <a:avLst/>
          </a:prstGeom>
          <a:effectLst/>
        </p:spPr>
      </p:pic>
      <p:pic>
        <p:nvPicPr>
          <p:cNvPr id="5" name="Kuva 4" descr="Kuva, joka sisältää kohteen henkilö, vaate, mies, Ihmisen kasvot&#10;&#10;Kuvaus luotu automaattisesti">
            <a:extLst>
              <a:ext uri="{FF2B5EF4-FFF2-40B4-BE49-F238E27FC236}">
                <a16:creationId xmlns:a16="http://schemas.microsoft.com/office/drawing/2014/main" id="{C437BB9A-1A7C-4A59-B5AE-D4B58457FC51}"/>
              </a:ext>
            </a:extLst>
          </p:cNvPr>
          <p:cNvPicPr>
            <a:picLocks noChangeAspect="1"/>
          </p:cNvPicPr>
          <p:nvPr/>
        </p:nvPicPr>
        <p:blipFill>
          <a:blip r:embed="rId4"/>
          <a:stretch>
            <a:fillRect/>
          </a:stretch>
        </p:blipFill>
        <p:spPr>
          <a:xfrm>
            <a:off x="4683235" y="3589257"/>
            <a:ext cx="3901470" cy="2731030"/>
          </a:xfrm>
          <a:prstGeom prst="rect">
            <a:avLst/>
          </a:prstGeom>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1"/>
          <p:cNvSpPr txBox="1">
            <a:spLocks noGrp="1"/>
          </p:cNvSpPr>
          <p:nvPr>
            <p:ph type="title"/>
          </p:nvPr>
        </p:nvSpPr>
        <p:spPr>
          <a:xfrm>
            <a:off x="578570" y="362932"/>
            <a:ext cx="2949178" cy="1600200"/>
          </a:xfrm>
        </p:spPr>
        <p:txBody>
          <a:bodyPr spcFirstLastPara="1" wrap="square" lIns="91425" tIns="45700" rIns="91425" bIns="45700" anchor="b" anchorCtr="0">
            <a:normAutofit/>
          </a:bodyPr>
          <a:lstStyle/>
          <a:p>
            <a:pPr marL="0" lvl="0" indent="0" rtl="0">
              <a:spcBef>
                <a:spcPts val="0"/>
              </a:spcBef>
              <a:spcAft>
                <a:spcPts val="0"/>
              </a:spcAft>
              <a:buClr>
                <a:schemeClr val="dk1"/>
              </a:buClr>
              <a:buSzPts val="4400"/>
              <a:buFont typeface="Calibri"/>
              <a:buNone/>
            </a:pPr>
            <a:r>
              <a:rPr lang="fi-FI" sz="3000" dirty="0">
                <a:solidFill>
                  <a:srgbClr val="FF0000"/>
                </a:solidFill>
              </a:rPr>
              <a:t>Ensimmäisenä vuotena valittavia valinnaisia</a:t>
            </a:r>
          </a:p>
        </p:txBody>
      </p:sp>
      <p:pic>
        <p:nvPicPr>
          <p:cNvPr id="3" name="Kuva 2" descr="Kuva, joka sisältää kohteen henkilö, sisä, urheilu, kuntolaite&#10;&#10;Kuvaus luotu automaattisesti">
            <a:extLst>
              <a:ext uri="{FF2B5EF4-FFF2-40B4-BE49-F238E27FC236}">
                <a16:creationId xmlns:a16="http://schemas.microsoft.com/office/drawing/2014/main" id="{6C117DD6-85F6-4943-984D-9B61645755BC}"/>
              </a:ext>
            </a:extLst>
          </p:cNvPr>
          <p:cNvPicPr>
            <a:picLocks noChangeAspect="1"/>
          </p:cNvPicPr>
          <p:nvPr/>
        </p:nvPicPr>
        <p:blipFill rotWithShape="1">
          <a:blip r:embed="rId3"/>
          <a:srcRect l="23823" r="26549" b="1"/>
          <a:stretch/>
        </p:blipFill>
        <p:spPr>
          <a:xfrm>
            <a:off x="3887391" y="987426"/>
            <a:ext cx="4629150" cy="4873625"/>
          </a:xfrm>
          <a:prstGeom prst="rect">
            <a:avLst/>
          </a:prstGeom>
          <a:noFill/>
          <a:ln>
            <a:noFill/>
          </a:ln>
        </p:spPr>
      </p:pic>
      <p:sp>
        <p:nvSpPr>
          <p:cNvPr id="472" name="Google Shape;472;p21"/>
          <p:cNvSpPr txBox="1">
            <a:spLocks noGrp="1"/>
          </p:cNvSpPr>
          <p:nvPr>
            <p:ph type="body" idx="1"/>
          </p:nvPr>
        </p:nvSpPr>
        <p:spPr>
          <a:xfrm>
            <a:off x="150829" y="2057400"/>
            <a:ext cx="3428190" cy="3811588"/>
          </a:xfrm>
        </p:spPr>
        <p:txBody>
          <a:bodyPr spcFirstLastPara="1" wrap="square" lIns="91425" tIns="45700" rIns="91425" bIns="45700" anchor="t" anchorCtr="0">
            <a:normAutofit/>
          </a:bodyPr>
          <a:lstStyle/>
          <a:p>
            <a:pPr marL="0" lvl="0" indent="0" rtl="0">
              <a:spcBef>
                <a:spcPts val="0"/>
              </a:spcBef>
              <a:spcAft>
                <a:spcPts val="0"/>
              </a:spcAft>
              <a:buClr>
                <a:schemeClr val="dk1"/>
              </a:buClr>
              <a:buSzPts val="2800"/>
              <a:buNone/>
            </a:pPr>
            <a:r>
              <a:rPr lang="fi-FI" sz="1800" b="1" dirty="0"/>
              <a:t>LI6 ja LI7 Urheiluvalmennus </a:t>
            </a:r>
            <a:endParaRPr lang="fi-FI" sz="1800" dirty="0"/>
          </a:p>
          <a:p>
            <a:pPr marL="0" lvl="0" indent="0" rtl="0">
              <a:spcBef>
                <a:spcPts val="1000"/>
              </a:spcBef>
              <a:spcAft>
                <a:spcPts val="0"/>
              </a:spcAft>
              <a:buClr>
                <a:schemeClr val="dk1"/>
              </a:buClr>
              <a:buSzPts val="2800"/>
              <a:buNone/>
            </a:pPr>
            <a:r>
              <a:rPr lang="fi-FI" sz="1800" dirty="0"/>
              <a:t>Urheiluvalmennus opintojaksolla kehitetään yleisiä kaikille urheilijoille välttämättömiä valmiuksia. Johtoajatuksena on monipuolinen, tiedostava ja avoin urheilija. Harjoittelu kohdistuu keskeisille fyysisen suorituskyvyn osa-alueille.</a:t>
            </a:r>
          </a:p>
          <a:p>
            <a:pPr marL="0" lvl="0" indent="0" rtl="0">
              <a:spcBef>
                <a:spcPts val="1000"/>
              </a:spcBef>
              <a:spcAft>
                <a:spcPts val="0"/>
              </a:spcAft>
              <a:buClr>
                <a:schemeClr val="dk1"/>
              </a:buClr>
              <a:buSzPts val="2800"/>
              <a:buNone/>
            </a:pPr>
            <a:endParaRPr lang="fi-FI"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2"/>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dirty="0">
                <a:solidFill>
                  <a:srgbClr val="FF0000"/>
                </a:solidFill>
              </a:rPr>
              <a:t>Ensimmäisenä vuotena valittavia valinnaisia</a:t>
            </a:r>
            <a:endParaRPr dirty="0">
              <a:solidFill>
                <a:srgbClr val="FF0000"/>
              </a:solidFill>
            </a:endParaRPr>
          </a:p>
        </p:txBody>
      </p:sp>
      <p:sp>
        <p:nvSpPr>
          <p:cNvPr id="478" name="Google Shape;478;p22"/>
          <p:cNvSpPr txBox="1">
            <a:spLocks noGrp="1"/>
          </p:cNvSpPr>
          <p:nvPr>
            <p:ph type="body" idx="1"/>
          </p:nvPr>
        </p:nvSpPr>
        <p:spPr>
          <a:xfrm>
            <a:off x="411377" y="1825625"/>
            <a:ext cx="4160623" cy="4351338"/>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dk1"/>
              </a:buClr>
              <a:buSzPts val="2800"/>
              <a:buNone/>
            </a:pPr>
            <a:r>
              <a:rPr lang="fi-FI" b="1" dirty="0"/>
              <a:t>YR1 Yrittäjyys </a:t>
            </a:r>
            <a:endParaRPr dirty="0"/>
          </a:p>
          <a:p>
            <a:pPr marL="0" lvl="0" indent="0" algn="l" rtl="0">
              <a:lnSpc>
                <a:spcPct val="90000"/>
              </a:lnSpc>
              <a:spcBef>
                <a:spcPts val="1000"/>
              </a:spcBef>
              <a:spcAft>
                <a:spcPts val="0"/>
              </a:spcAft>
              <a:buClr>
                <a:schemeClr val="dk1"/>
              </a:buClr>
              <a:buSzPts val="2800"/>
              <a:buNone/>
            </a:pPr>
            <a:r>
              <a:rPr lang="fi-FI" dirty="0"/>
              <a:t>Suonenjoen lukion yrittäjyys opintojaksolla perehdytään yritysten toimintaan yritysvierailujen ja vierailijoiden kautta. Opintojaksolla käydään läpi yrittäjyyden haasteita, erilaisia yrityksiä, yrityksen perustamista ja yrittäjän arkea erilaisten harjoituksen avulla.</a:t>
            </a:r>
          </a:p>
          <a:p>
            <a:pPr marL="0" lvl="0" indent="0" algn="l" rtl="0">
              <a:lnSpc>
                <a:spcPct val="90000"/>
              </a:lnSpc>
              <a:spcBef>
                <a:spcPts val="1000"/>
              </a:spcBef>
              <a:spcAft>
                <a:spcPts val="0"/>
              </a:spcAft>
              <a:buClr>
                <a:schemeClr val="dk1"/>
              </a:buClr>
              <a:buSzPts val="2800"/>
              <a:buNone/>
            </a:pPr>
            <a:r>
              <a:rPr lang="fi-FI" dirty="0"/>
              <a:t> Opintojakson aikana voidaan perustaa kuvitteellisia tai toteutettavia yrityksiä ja perehtyä yrittäjän arkeen TET-päivien avulla. Opintojakson lopuksi kerätty tieto voidaan jakaa muille kurssilaisille ja koko koululle. Opintojakso voidaan hajottaa kahden eri periodin ajalle.</a:t>
            </a:r>
            <a:endParaRPr dirty="0"/>
          </a:p>
        </p:txBody>
      </p:sp>
      <p:pic>
        <p:nvPicPr>
          <p:cNvPr id="3" name="Kuva 2" descr="Kuva, joka sisältää kohteen henkilö, ryhmä, poseeraaminen&#10;&#10;Kuvaus luotu automaattisesti">
            <a:extLst>
              <a:ext uri="{FF2B5EF4-FFF2-40B4-BE49-F238E27FC236}">
                <a16:creationId xmlns:a16="http://schemas.microsoft.com/office/drawing/2014/main" id="{512E6DB7-022F-4A96-B5B6-F443AD6FEF6F}"/>
              </a:ext>
            </a:extLst>
          </p:cNvPr>
          <p:cNvPicPr>
            <a:picLocks noChangeAspect="1"/>
          </p:cNvPicPr>
          <p:nvPr/>
        </p:nvPicPr>
        <p:blipFill>
          <a:blip r:embed="rId3"/>
          <a:stretch>
            <a:fillRect/>
          </a:stretch>
        </p:blipFill>
        <p:spPr>
          <a:xfrm>
            <a:off x="5439266" y="1534762"/>
            <a:ext cx="3076084" cy="482027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
          <p:cNvSpPr txBox="1">
            <a:spLocks noGrp="1"/>
          </p:cNvSpPr>
          <p:nvPr>
            <p:ph type="title"/>
          </p:nvPr>
        </p:nvSpPr>
        <p:spPr>
          <a:xfrm>
            <a:off x="395536" y="365126"/>
            <a:ext cx="81198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fi-FI" b="1"/>
              <a:t>Lukiossa on</a:t>
            </a:r>
            <a:endParaRPr/>
          </a:p>
        </p:txBody>
      </p:sp>
      <p:graphicFrame>
        <p:nvGraphicFramePr>
          <p:cNvPr id="310" name="Google Shape;310;p2"/>
          <p:cNvGraphicFramePr/>
          <p:nvPr>
            <p:extLst>
              <p:ext uri="{D42A27DB-BD31-4B8C-83A1-F6EECF244321}">
                <p14:modId xmlns:p14="http://schemas.microsoft.com/office/powerpoint/2010/main" val="2802288048"/>
              </p:ext>
            </p:extLst>
          </p:nvPr>
        </p:nvGraphicFramePr>
        <p:xfrm>
          <a:off x="263951" y="1690689"/>
          <a:ext cx="7328238" cy="4823235"/>
        </p:xfrm>
        <a:graphic>
          <a:graphicData uri="http://schemas.openxmlformats.org/drawingml/2006/table">
            <a:tbl>
              <a:tblPr firstRow="1" bandRow="1">
                <a:noFill/>
                <a:tableStyleId>{E199C520-1781-47BB-A49A-9B26BED1E7CE}</a:tableStyleId>
              </a:tblPr>
              <a:tblGrid>
                <a:gridCol w="7328238">
                  <a:extLst>
                    <a:ext uri="{9D8B030D-6E8A-4147-A177-3AD203B41FA5}">
                      <a16:colId xmlns:a16="http://schemas.microsoft.com/office/drawing/2014/main" val="20000"/>
                    </a:ext>
                  </a:extLst>
                </a:gridCol>
              </a:tblGrid>
              <a:tr h="1068435">
                <a:tc>
                  <a:txBody>
                    <a:bodyPr/>
                    <a:lstStyle/>
                    <a:p>
                      <a:pPr marL="0" marR="0" lvl="0" indent="0" algn="l" rtl="0">
                        <a:spcBef>
                          <a:spcPts val="0"/>
                        </a:spcBef>
                        <a:spcAft>
                          <a:spcPts val="0"/>
                        </a:spcAft>
                        <a:buNone/>
                      </a:pPr>
                      <a:r>
                        <a:rPr lang="fi-FI" sz="3200" u="none" strike="noStrike" cap="none" dirty="0">
                          <a:solidFill>
                            <a:schemeClr val="dk1"/>
                          </a:solidFill>
                        </a:rPr>
                        <a:t>Pakollisia opintojaksoja</a:t>
                      </a:r>
                      <a:endParaRPr dirty="0"/>
                    </a:p>
                    <a:p>
                      <a:pPr marL="0" marR="0" lvl="0" indent="0" algn="l" rtl="0">
                        <a:spcBef>
                          <a:spcPts val="0"/>
                        </a:spcBef>
                        <a:spcAft>
                          <a:spcPts val="0"/>
                        </a:spcAft>
                        <a:buNone/>
                      </a:pPr>
                      <a:endParaRPr sz="3200" dirty="0"/>
                    </a:p>
                  </a:txBody>
                  <a:tcPr marL="91450" marR="91450" marT="45725" marB="45725"/>
                </a:tc>
                <a:extLst>
                  <a:ext uri="{0D108BD9-81ED-4DB2-BD59-A6C34878D82A}">
                    <a16:rowId xmlns:a16="http://schemas.microsoft.com/office/drawing/2014/main" val="10000"/>
                  </a:ext>
                </a:extLst>
              </a:tr>
              <a:tr h="1068435">
                <a:tc>
                  <a:txBody>
                    <a:bodyPr/>
                    <a:lstStyle/>
                    <a:p>
                      <a:pPr marL="0" marR="0" lvl="0" indent="0" algn="l" rtl="0">
                        <a:spcBef>
                          <a:spcPts val="0"/>
                        </a:spcBef>
                        <a:spcAft>
                          <a:spcPts val="0"/>
                        </a:spcAft>
                        <a:buNone/>
                      </a:pPr>
                      <a:r>
                        <a:rPr lang="fi-FI" sz="3200" b="1" dirty="0"/>
                        <a:t>Valtakunnallisia valinnaisia opintojaksoja </a:t>
                      </a:r>
                      <a:endParaRPr dirty="0"/>
                    </a:p>
                    <a:p>
                      <a:pPr marL="0" marR="0" lvl="0" indent="0" algn="l" rtl="0">
                        <a:spcBef>
                          <a:spcPts val="0"/>
                        </a:spcBef>
                        <a:spcAft>
                          <a:spcPts val="0"/>
                        </a:spcAft>
                        <a:buNone/>
                      </a:pPr>
                      <a:endParaRPr sz="3200" dirty="0"/>
                    </a:p>
                  </a:txBody>
                  <a:tcPr marL="91450" marR="91450" marT="45725" marB="45725"/>
                </a:tc>
                <a:extLst>
                  <a:ext uri="{0D108BD9-81ED-4DB2-BD59-A6C34878D82A}">
                    <a16:rowId xmlns:a16="http://schemas.microsoft.com/office/drawing/2014/main" val="10001"/>
                  </a:ext>
                </a:extLst>
              </a:tr>
              <a:tr h="580012">
                <a:tc>
                  <a:txBody>
                    <a:bodyPr/>
                    <a:lstStyle/>
                    <a:p>
                      <a:pPr marL="0" marR="0" lvl="0" indent="0" algn="l" rtl="0">
                        <a:spcBef>
                          <a:spcPts val="0"/>
                        </a:spcBef>
                        <a:spcAft>
                          <a:spcPts val="0"/>
                        </a:spcAft>
                        <a:buNone/>
                      </a:pPr>
                      <a:endParaRPr sz="3200" dirty="0"/>
                    </a:p>
                  </a:txBody>
                  <a:tcPr marL="91450" marR="91450" marT="45725" marB="45725"/>
                </a:tc>
                <a:extLst>
                  <a:ext uri="{0D108BD9-81ED-4DB2-BD59-A6C34878D82A}">
                    <a16:rowId xmlns:a16="http://schemas.microsoft.com/office/drawing/2014/main" val="10002"/>
                  </a:ext>
                </a:extLst>
              </a:tr>
              <a:tr h="1068435">
                <a:tc>
                  <a:txBody>
                    <a:bodyPr/>
                    <a:lstStyle/>
                    <a:p>
                      <a:pPr marL="0" marR="0" lvl="0" indent="0" algn="l" rtl="0">
                        <a:spcBef>
                          <a:spcPts val="0"/>
                        </a:spcBef>
                        <a:spcAft>
                          <a:spcPts val="0"/>
                        </a:spcAft>
                        <a:buNone/>
                      </a:pPr>
                      <a:r>
                        <a:rPr lang="fi-FI" sz="3200" b="1" dirty="0"/>
                        <a:t>Koulukohtaisia valinnaisia opintojaksoja</a:t>
                      </a:r>
                      <a:endParaRPr dirty="0"/>
                    </a:p>
                    <a:p>
                      <a:pPr marL="0" marR="0" lvl="0" indent="0" algn="l" rtl="0">
                        <a:spcBef>
                          <a:spcPts val="0"/>
                        </a:spcBef>
                        <a:spcAft>
                          <a:spcPts val="0"/>
                        </a:spcAft>
                        <a:buNone/>
                      </a:pPr>
                      <a:endParaRPr sz="3200" dirty="0"/>
                    </a:p>
                  </a:txBody>
                  <a:tcPr marL="91450" marR="91450" marT="45725" marB="45725"/>
                </a:tc>
                <a:extLst>
                  <a:ext uri="{0D108BD9-81ED-4DB2-BD59-A6C34878D82A}">
                    <a16:rowId xmlns:a16="http://schemas.microsoft.com/office/drawing/2014/main" val="10003"/>
                  </a:ext>
                </a:extLst>
              </a:tr>
              <a:tr h="518959">
                <a:tc>
                  <a:txBody>
                    <a:bodyPr/>
                    <a:lstStyle/>
                    <a:p>
                      <a:pPr marL="0" marR="0" lvl="0" indent="0" algn="l" rtl="0">
                        <a:spcBef>
                          <a:spcPts val="0"/>
                        </a:spcBef>
                        <a:spcAft>
                          <a:spcPts val="0"/>
                        </a:spcAft>
                        <a:buNone/>
                      </a:pPr>
                      <a:endParaRPr sz="2800" dirty="0"/>
                    </a:p>
                  </a:txBody>
                  <a:tcPr marL="91450" marR="91450" marT="45725" marB="45725"/>
                </a:tc>
                <a:extLst>
                  <a:ext uri="{0D108BD9-81ED-4DB2-BD59-A6C34878D82A}">
                    <a16:rowId xmlns:a16="http://schemas.microsoft.com/office/drawing/2014/main" val="10004"/>
                  </a:ext>
                </a:extLst>
              </a:tr>
              <a:tr h="518959">
                <a:tc>
                  <a:txBody>
                    <a:bodyPr/>
                    <a:lstStyle/>
                    <a:p>
                      <a:pPr marL="0" marR="0" lvl="0" indent="0" algn="l" rtl="0">
                        <a:spcBef>
                          <a:spcPts val="0"/>
                        </a:spcBef>
                        <a:spcAft>
                          <a:spcPts val="0"/>
                        </a:spcAft>
                        <a:buNone/>
                      </a:pPr>
                      <a:endParaRPr sz="2800" dirty="0"/>
                    </a:p>
                  </a:txBody>
                  <a:tcPr marL="91450" marR="91450" marT="45725" marB="45725"/>
                </a:tc>
                <a:extLst>
                  <a:ext uri="{0D108BD9-81ED-4DB2-BD59-A6C34878D82A}">
                    <a16:rowId xmlns:a16="http://schemas.microsoft.com/office/drawing/2014/main" val="10005"/>
                  </a:ext>
                </a:extLst>
              </a:tr>
            </a:tbl>
          </a:graphicData>
        </a:graphic>
      </p:graphicFrame>
      <p:pic>
        <p:nvPicPr>
          <p:cNvPr id="9" name="Kuva 8" descr="Kuva, joka sisältää kohteen palapeli, valokuvakehys&#10;&#10;Kuvaus luotu automaattisesti">
            <a:extLst>
              <a:ext uri="{FF2B5EF4-FFF2-40B4-BE49-F238E27FC236}">
                <a16:creationId xmlns:a16="http://schemas.microsoft.com/office/drawing/2014/main" id="{42B74CF2-D956-4CD7-BFE5-2A5B8DF10F86}"/>
              </a:ext>
            </a:extLst>
          </p:cNvPr>
          <p:cNvPicPr>
            <a:picLocks noChangeAspect="1"/>
          </p:cNvPicPr>
          <p:nvPr/>
        </p:nvPicPr>
        <p:blipFill>
          <a:blip r:embed="rId3"/>
          <a:stretch>
            <a:fillRect/>
          </a:stretch>
        </p:blipFill>
        <p:spPr>
          <a:xfrm>
            <a:off x="5250729" y="0"/>
            <a:ext cx="3629320" cy="2721990"/>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24"/>
          <p:cNvSpPr txBox="1">
            <a:spLocks noGrp="1"/>
          </p:cNvSpPr>
          <p:nvPr>
            <p:ph type="title"/>
          </p:nvPr>
        </p:nvSpPr>
        <p:spPr>
          <a:xfrm>
            <a:off x="628650" y="365126"/>
            <a:ext cx="7886700" cy="1325563"/>
          </a:xfrm>
        </p:spPr>
        <p:txBody>
          <a:bodyPr spcFirstLastPara="1" wrap="square" lIns="91425" tIns="45700" rIns="91425" bIns="45700" anchor="ctr" anchorCtr="0">
            <a:normAutofit/>
          </a:bodyPr>
          <a:lstStyle/>
          <a:p>
            <a:pPr marL="0" lvl="0" indent="0" rtl="0">
              <a:spcBef>
                <a:spcPts val="0"/>
              </a:spcBef>
              <a:spcAft>
                <a:spcPts val="0"/>
              </a:spcAft>
              <a:buClr>
                <a:schemeClr val="dk1"/>
              </a:buClr>
              <a:buSzPts val="4400"/>
              <a:buFont typeface="Calibri"/>
              <a:buNone/>
            </a:pPr>
            <a:r>
              <a:rPr lang="fi-FI" dirty="0">
                <a:solidFill>
                  <a:srgbClr val="FF0000"/>
                </a:solidFill>
              </a:rPr>
              <a:t>Ensimmäisenä vuotena valittavia valinnaisia</a:t>
            </a:r>
          </a:p>
        </p:txBody>
      </p:sp>
      <p:sp>
        <p:nvSpPr>
          <p:cNvPr id="490" name="Google Shape;490;p24"/>
          <p:cNvSpPr txBox="1">
            <a:spLocks noGrp="1"/>
          </p:cNvSpPr>
          <p:nvPr>
            <p:ph type="body" idx="1"/>
          </p:nvPr>
        </p:nvSpPr>
        <p:spPr>
          <a:xfrm>
            <a:off x="75415" y="1690689"/>
            <a:ext cx="4741682" cy="5058137"/>
          </a:xfrm>
        </p:spPr>
        <p:txBody>
          <a:bodyPr spcFirstLastPara="1" wrap="square" lIns="91425" tIns="45700" rIns="91425" bIns="45700" anchor="t" anchorCtr="0">
            <a:normAutofit/>
          </a:bodyPr>
          <a:lstStyle/>
          <a:p>
            <a:pPr marL="228600" lvl="0" indent="-228600" rtl="0">
              <a:spcBef>
                <a:spcPts val="0"/>
              </a:spcBef>
              <a:spcAft>
                <a:spcPts val="0"/>
              </a:spcAft>
              <a:buClr>
                <a:schemeClr val="dk1"/>
              </a:buClr>
              <a:buSzPct val="100000"/>
              <a:buChar char="•"/>
            </a:pPr>
            <a:r>
              <a:rPr lang="fi-FI" sz="1600" b="1" dirty="0"/>
              <a:t>OPK Opiskelijakuntatoiminnan opintojakso</a:t>
            </a:r>
            <a:endParaRPr lang="fi-FI" sz="1600" dirty="0"/>
          </a:p>
          <a:p>
            <a:pPr marL="228600" lvl="0" indent="-228600" rtl="0">
              <a:spcBef>
                <a:spcPts val="1000"/>
              </a:spcBef>
              <a:spcAft>
                <a:spcPts val="0"/>
              </a:spcAft>
              <a:buClr>
                <a:schemeClr val="dk1"/>
              </a:buClr>
              <a:buSzPct val="100000"/>
              <a:buChar char="•"/>
            </a:pPr>
            <a:r>
              <a:rPr lang="fi-FI" sz="1600" dirty="0"/>
              <a:t>Opiskelijakunnan jäseniä ovat kaikki Suonenjoen lukion lukio-opiskelijat. Jäsenyys päättyy opiskelijan päättäessä opiskelunsa Suonenjoen lukiossa. </a:t>
            </a:r>
          </a:p>
          <a:p>
            <a:pPr marL="228600" lvl="0" indent="-228600" rtl="0">
              <a:spcBef>
                <a:spcPts val="1000"/>
              </a:spcBef>
              <a:spcAft>
                <a:spcPts val="0"/>
              </a:spcAft>
              <a:buClr>
                <a:schemeClr val="dk1"/>
              </a:buClr>
              <a:buSzPct val="100000"/>
              <a:buChar char="•"/>
            </a:pPr>
            <a:r>
              <a:rPr lang="fi-FI" sz="1600" dirty="0"/>
              <a:t>Opiskelijakunnan johdon muodostaa hallitus, joka valitaan syksyisin syyskokouksessa. Hallituksen jäsenten toimikausi kestää vähintään yhden lukuvuoden. Toiminnastaan hallituksen jäsenet saavat kurssimerkinnän (1 kurssi kahdesta lukuvuodesta). </a:t>
            </a:r>
          </a:p>
          <a:p>
            <a:pPr marL="228600" lvl="0" indent="-228600" rtl="0">
              <a:spcBef>
                <a:spcPts val="1000"/>
              </a:spcBef>
              <a:spcAft>
                <a:spcPts val="0"/>
              </a:spcAft>
              <a:buClr>
                <a:schemeClr val="dk1"/>
              </a:buClr>
              <a:buSzPct val="100000"/>
              <a:buChar char="•"/>
            </a:pPr>
            <a:r>
              <a:rPr lang="fi-FI" sz="1600" dirty="0"/>
              <a:t>Hallituksen tehtävänä on toimia opiskelijoiden edunvalvojana ja pyrkiä parantamaan lukio-opiskelun edellytyksiä sekä lisäämään opiskelijoiden viihtyvyyttä. Hallitus järjestää vuosittain erilaisia koulun tapahtumia (esim. soutukisa Rautalammin lukiota vastaan, päivätyökeräys, itsenäisyyspäiväjuhla, talviliikuntapäivä sekä kouluvalokuvaus.) Toimintaansa varten hallitus voi kerätä rahaa, jolla voidaan hankkia erilaisia hyödykkeitä opiskelijoiden toiveiden mukaan</a:t>
            </a:r>
            <a:r>
              <a:rPr lang="fi-FI" sz="1300" dirty="0"/>
              <a:t>. </a:t>
            </a:r>
          </a:p>
        </p:txBody>
      </p:sp>
      <p:pic>
        <p:nvPicPr>
          <p:cNvPr id="2" name="Kuva 1">
            <a:extLst>
              <a:ext uri="{FF2B5EF4-FFF2-40B4-BE49-F238E27FC236}">
                <a16:creationId xmlns:a16="http://schemas.microsoft.com/office/drawing/2014/main" id="{657A7190-DA5A-4B1E-AB86-F89F7B42CF6E}"/>
              </a:ext>
            </a:extLst>
          </p:cNvPr>
          <p:cNvPicPr>
            <a:picLocks noChangeAspect="1"/>
          </p:cNvPicPr>
          <p:nvPr/>
        </p:nvPicPr>
        <p:blipFill>
          <a:blip r:embed="rId3"/>
          <a:stretch>
            <a:fillRect/>
          </a:stretch>
        </p:blipFill>
        <p:spPr>
          <a:xfrm>
            <a:off x="5016035" y="1583702"/>
            <a:ext cx="3172175" cy="563942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4"/>
          <p:cNvSpPr txBox="1">
            <a:spLocks noGrp="1"/>
          </p:cNvSpPr>
          <p:nvPr>
            <p:ph type="title"/>
          </p:nvPr>
        </p:nvSpPr>
        <p:spPr>
          <a:xfrm>
            <a:off x="629841" y="457200"/>
            <a:ext cx="2949178" cy="1600200"/>
          </a:xfrm>
        </p:spPr>
        <p:txBody>
          <a:bodyPr spcFirstLastPara="1" wrap="square" lIns="91425" tIns="45700" rIns="91425" bIns="45700" anchor="b" anchorCtr="0">
            <a:normAutofit/>
          </a:bodyPr>
          <a:lstStyle/>
          <a:p>
            <a:pPr marL="0" lvl="0" indent="0" rtl="0">
              <a:spcBef>
                <a:spcPts val="0"/>
              </a:spcBef>
              <a:spcAft>
                <a:spcPts val="0"/>
              </a:spcAft>
              <a:buClr>
                <a:schemeClr val="dk1"/>
              </a:buClr>
              <a:buSzPts val="4400"/>
              <a:buFont typeface="Calibri"/>
              <a:buNone/>
            </a:pPr>
            <a:r>
              <a:rPr lang="fi-FI" sz="3000" dirty="0">
                <a:solidFill>
                  <a:srgbClr val="FF0000"/>
                </a:solidFill>
              </a:rPr>
              <a:t>Ensimmäisenä vuotena valittavia valinnaisia</a:t>
            </a:r>
          </a:p>
        </p:txBody>
      </p:sp>
      <p:pic>
        <p:nvPicPr>
          <p:cNvPr id="2" name="Kuva 1">
            <a:extLst>
              <a:ext uri="{FF2B5EF4-FFF2-40B4-BE49-F238E27FC236}">
                <a16:creationId xmlns:a16="http://schemas.microsoft.com/office/drawing/2014/main" id="{0863972F-E6D2-4777-9084-93A6EE7DF729}"/>
              </a:ext>
            </a:extLst>
          </p:cNvPr>
          <p:cNvPicPr>
            <a:picLocks noChangeAspect="1"/>
          </p:cNvPicPr>
          <p:nvPr/>
        </p:nvPicPr>
        <p:blipFill>
          <a:blip r:embed="rId3"/>
          <a:stretch>
            <a:fillRect/>
          </a:stretch>
        </p:blipFill>
        <p:spPr>
          <a:xfrm>
            <a:off x="3887391" y="1109663"/>
            <a:ext cx="4629150" cy="4629150"/>
          </a:xfrm>
          <a:prstGeom prst="rect">
            <a:avLst/>
          </a:prstGeom>
          <a:noFill/>
          <a:ln>
            <a:noFill/>
          </a:ln>
        </p:spPr>
      </p:pic>
      <p:sp>
        <p:nvSpPr>
          <p:cNvPr id="421" name="Google Shape;421;p14"/>
          <p:cNvSpPr txBox="1">
            <a:spLocks noGrp="1"/>
          </p:cNvSpPr>
          <p:nvPr>
            <p:ph type="body" idx="1"/>
          </p:nvPr>
        </p:nvSpPr>
        <p:spPr>
          <a:xfrm>
            <a:off x="629841" y="2057400"/>
            <a:ext cx="2949178" cy="3811588"/>
          </a:xfrm>
        </p:spPr>
        <p:txBody>
          <a:bodyPr spcFirstLastPara="1" wrap="square" lIns="91425" tIns="45700" rIns="91425" bIns="45700" anchor="t" anchorCtr="0">
            <a:normAutofit/>
          </a:bodyPr>
          <a:lstStyle/>
          <a:p>
            <a:pPr marL="0" lvl="0" indent="0" rtl="0">
              <a:spcBef>
                <a:spcPts val="0"/>
              </a:spcBef>
              <a:spcAft>
                <a:spcPts val="0"/>
              </a:spcAft>
              <a:buClr>
                <a:schemeClr val="dk1"/>
              </a:buClr>
              <a:buSzPts val="2800"/>
              <a:buNone/>
            </a:pPr>
            <a:r>
              <a:rPr lang="fi-FI" b="1" dirty="0"/>
              <a:t>OP4 Lukiolaisen työkalupakki</a:t>
            </a:r>
            <a:endParaRPr lang="fi-FI"/>
          </a:p>
          <a:p>
            <a:pPr marL="0" lvl="0" indent="0" rtl="0">
              <a:spcBef>
                <a:spcPts val="1000"/>
              </a:spcBef>
              <a:spcAft>
                <a:spcPts val="0"/>
              </a:spcAft>
              <a:buClr>
                <a:schemeClr val="dk1"/>
              </a:buClr>
              <a:buSzPts val="2800"/>
              <a:buNone/>
            </a:pPr>
            <a:r>
              <a:rPr lang="fi-FI" dirty="0"/>
              <a:t>Tutustutaan käytännön esimerkkien kautta eri opintojaksoilla ja koetilanteissa tarvittavien tietokoneohjelmien käyttöön.</a:t>
            </a:r>
            <a:endParaRPr lang="fi-FI"/>
          </a:p>
          <a:p>
            <a:pPr marL="0" lvl="0" indent="0" rtl="0">
              <a:spcBef>
                <a:spcPts val="1000"/>
              </a:spcBef>
              <a:spcAft>
                <a:spcPts val="0"/>
              </a:spcAft>
              <a:buClr>
                <a:schemeClr val="dk1"/>
              </a:buClr>
              <a:buSzPts val="2800"/>
              <a:buNone/>
            </a:pPr>
            <a:endParaRPr lang="fi-FI" b="1"/>
          </a:p>
          <a:p>
            <a:pPr marL="0" lvl="0" indent="0" rtl="0">
              <a:spcBef>
                <a:spcPts val="1000"/>
              </a:spcBef>
              <a:spcAft>
                <a:spcPts val="0"/>
              </a:spcAft>
              <a:buClr>
                <a:schemeClr val="dk1"/>
              </a:buClr>
              <a:buSzPts val="2800"/>
              <a:buNone/>
            </a:pPr>
            <a:endParaRPr lang="fi-FI"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155F1D-1D07-4FCF-8ADD-6FF47E3480FA}"/>
              </a:ext>
            </a:extLst>
          </p:cNvPr>
          <p:cNvSpPr>
            <a:spLocks noGrp="1"/>
          </p:cNvSpPr>
          <p:nvPr>
            <p:ph type="title"/>
          </p:nvPr>
        </p:nvSpPr>
        <p:spPr>
          <a:xfrm>
            <a:off x="629841" y="457200"/>
            <a:ext cx="2949178" cy="1600200"/>
          </a:xfrm>
        </p:spPr>
        <p:txBody>
          <a:bodyPr wrap="square" anchor="b">
            <a:normAutofit/>
          </a:bodyPr>
          <a:lstStyle/>
          <a:p>
            <a:r>
              <a:rPr lang="fi-FI" dirty="0">
                <a:solidFill>
                  <a:srgbClr val="FF0000"/>
                </a:solidFill>
              </a:rPr>
              <a:t>Agenda 2030</a:t>
            </a:r>
          </a:p>
        </p:txBody>
      </p:sp>
      <p:pic>
        <p:nvPicPr>
          <p:cNvPr id="4" name="Kuva 3">
            <a:extLst>
              <a:ext uri="{FF2B5EF4-FFF2-40B4-BE49-F238E27FC236}">
                <a16:creationId xmlns:a16="http://schemas.microsoft.com/office/drawing/2014/main" id="{CF7712C4-3E3B-4D5D-AC2C-06661B1902F5}"/>
              </a:ext>
            </a:extLst>
          </p:cNvPr>
          <p:cNvPicPr>
            <a:picLocks noChangeAspect="1"/>
          </p:cNvPicPr>
          <p:nvPr/>
        </p:nvPicPr>
        <p:blipFill>
          <a:blip r:embed="rId2"/>
          <a:stretch>
            <a:fillRect/>
          </a:stretch>
        </p:blipFill>
        <p:spPr>
          <a:xfrm>
            <a:off x="3887391" y="1109663"/>
            <a:ext cx="4629150" cy="4629150"/>
          </a:xfrm>
          <a:prstGeom prst="rect">
            <a:avLst/>
          </a:prstGeom>
          <a:noFill/>
          <a:ln>
            <a:noFill/>
          </a:ln>
        </p:spPr>
      </p:pic>
      <p:sp>
        <p:nvSpPr>
          <p:cNvPr id="3" name="Tekstin paikkamerkki 2">
            <a:extLst>
              <a:ext uri="{FF2B5EF4-FFF2-40B4-BE49-F238E27FC236}">
                <a16:creationId xmlns:a16="http://schemas.microsoft.com/office/drawing/2014/main" id="{ADD06753-83E0-47BC-BFA1-8B5A2201C4D9}"/>
              </a:ext>
            </a:extLst>
          </p:cNvPr>
          <p:cNvSpPr>
            <a:spLocks noGrp="1"/>
          </p:cNvSpPr>
          <p:nvPr>
            <p:ph type="body" idx="1"/>
          </p:nvPr>
        </p:nvSpPr>
        <p:spPr>
          <a:xfrm>
            <a:off x="629841" y="2057400"/>
            <a:ext cx="2949178" cy="3811588"/>
          </a:xfrm>
        </p:spPr>
        <p:txBody>
          <a:bodyPr wrap="square" anchor="t">
            <a:normAutofit/>
          </a:bodyPr>
          <a:lstStyle/>
          <a:p>
            <a:r>
              <a:rPr lang="fi-FI" dirty="0"/>
              <a:t>Liittyy YK: n kestävän kehityksen tavoitteisiin</a:t>
            </a:r>
          </a:p>
          <a:p>
            <a:r>
              <a:rPr lang="fi-FI" dirty="0"/>
              <a:t>Opintojakso toteutuu sellaisina vuosina, joina lukiossamme on vieraita kansainvälisyysprojektien yhteistyökouluista ja järjestämme vierailuviikolle koko koulua koskevan teemaviikon.</a:t>
            </a:r>
          </a:p>
          <a:p>
            <a:pPr marL="114300" indent="0">
              <a:buNone/>
            </a:pPr>
            <a:endParaRPr lang="fi-FI" dirty="0"/>
          </a:p>
        </p:txBody>
      </p:sp>
    </p:spTree>
    <p:extLst>
      <p:ext uri="{BB962C8B-B14F-4D97-AF65-F5344CB8AC3E}">
        <p14:creationId xmlns:p14="http://schemas.microsoft.com/office/powerpoint/2010/main" val="1783247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7" name="Kuvan paikkamerkki 6" descr="Kuva, joka sisältää kohteen teksti, pöytä, sininen&#10;&#10;Kuvaus luotu automaattisesti">
            <a:extLst>
              <a:ext uri="{FF2B5EF4-FFF2-40B4-BE49-F238E27FC236}">
                <a16:creationId xmlns:a16="http://schemas.microsoft.com/office/drawing/2014/main" id="{97F138CF-B1B1-4322-93AC-957D9E287B19}"/>
              </a:ext>
            </a:extLst>
          </p:cNvPr>
          <p:cNvPicPr>
            <a:picLocks noGrp="1" noChangeAspect="1"/>
          </p:cNvPicPr>
          <p:nvPr>
            <p:ph type="pic" idx="2"/>
          </p:nvPr>
        </p:nvPicPr>
        <p:blipFill>
          <a:blip r:embed="rId3"/>
          <a:srcRect l="21816" r="21816"/>
          <a:stretch>
            <a:fillRect/>
          </a:stretch>
        </p:blipFill>
        <p:spPr/>
      </p:pic>
      <p:sp>
        <p:nvSpPr>
          <p:cNvPr id="368" name="Google Shape;368;p9"/>
          <p:cNvSpPr txBox="1">
            <a:spLocks noGrp="1"/>
          </p:cNvSpPr>
          <p:nvPr>
            <p:ph type="body" idx="1"/>
          </p:nvPr>
        </p:nvSpPr>
        <p:spPr>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fi-FI" b="1"/>
              <a:t>KU2 Ympäristön tilat, paikat ja ilmiöt</a:t>
            </a:r>
            <a:endParaRPr/>
          </a:p>
          <a:p>
            <a:pPr marL="0" lvl="0" indent="0" algn="l" rtl="0">
              <a:lnSpc>
                <a:spcPct val="90000"/>
              </a:lnSpc>
              <a:spcBef>
                <a:spcPts val="1000"/>
              </a:spcBef>
              <a:spcAft>
                <a:spcPts val="0"/>
              </a:spcAft>
              <a:buClr>
                <a:schemeClr val="dk1"/>
              </a:buClr>
              <a:buSzPts val="2800"/>
              <a:buNone/>
            </a:pPr>
            <a:r>
              <a:rPr lang="fi-FI"/>
              <a:t>Opintojaksossa tehdään kuvia ja kolmiuloitteisia teoksia eri tekniikoilla ja välineillä. Pohditaan suhdetta omiin sekä median kuviin.</a:t>
            </a:r>
            <a:endParaRPr/>
          </a:p>
          <a:p>
            <a:pPr marL="0" lvl="0" indent="0" algn="l" rtl="0">
              <a:lnSpc>
                <a:spcPct val="90000"/>
              </a:lnSpc>
              <a:spcBef>
                <a:spcPts val="1000"/>
              </a:spcBef>
              <a:spcAft>
                <a:spcPts val="0"/>
              </a:spcAft>
              <a:buClr>
                <a:schemeClr val="dk1"/>
              </a:buClr>
              <a:buSzPts val="2800"/>
              <a:buNone/>
            </a:pPr>
            <a:r>
              <a:rPr lang="fi-FI"/>
              <a:t>Tutustutaan arkkitehtuurin ja muotoilun keskeisiin käsitteisiin kokeilevalla otteella. Tulkitaan ja käsitellään visuaalisesti tuotettuja ilmiöitä ja niiden vaikutusmahdollisuuksia.</a:t>
            </a:r>
            <a:endParaRPr/>
          </a:p>
          <a:p>
            <a:pPr marL="0" lvl="0" indent="0" algn="l" rtl="0">
              <a:lnSpc>
                <a:spcPct val="90000"/>
              </a:lnSpc>
              <a:spcBef>
                <a:spcPts val="1000"/>
              </a:spcBef>
              <a:spcAft>
                <a:spcPts val="0"/>
              </a:spcAft>
              <a:buClr>
                <a:schemeClr val="dk1"/>
              </a:buClr>
              <a:buSzPts val="2800"/>
              <a:buNone/>
            </a:pPr>
            <a:r>
              <a:rPr lang="fi-FI" b="1"/>
              <a:t> </a:t>
            </a:r>
            <a:endParaRPr/>
          </a:p>
        </p:txBody>
      </p:sp>
      <p:sp>
        <p:nvSpPr>
          <p:cNvPr id="367" name="Google Shape;367;p9"/>
          <p:cNvSpPr txBox="1">
            <a:spLocks noGrp="1"/>
          </p:cNvSpPr>
          <p:nvPr>
            <p:ph type="title" idx="4294967295"/>
          </p:nvPr>
        </p:nvSpPr>
        <p:spPr>
          <a:xfrm>
            <a:off x="5354424" y="706747"/>
            <a:ext cx="3370201"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2800"/>
              <a:buFont typeface="Calibri"/>
              <a:buNone/>
            </a:pPr>
            <a:r>
              <a:rPr lang="fi-FI" sz="2800" dirty="0">
                <a:solidFill>
                  <a:srgbClr val="FF0000"/>
                </a:solidFill>
              </a:rPr>
              <a:t>Toisena vuotena valittava (valitse pakollisena, tai jos valitset musiikin pakollisena, voit halutessasi valita valinnaiseksi)</a:t>
            </a:r>
            <a:endParaRPr dirty="0">
              <a:solidFill>
                <a:srgbClr val="FF0000"/>
              </a:solidFil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60"/>
        <p:cNvGrpSpPr/>
        <p:nvPr/>
      </p:nvGrpSpPr>
      <p:grpSpPr>
        <a:xfrm>
          <a:off x="0" y="0"/>
          <a:ext cx="0" cy="0"/>
          <a:chOff x="0" y="0"/>
          <a:chExt cx="0" cy="0"/>
        </a:xfrm>
      </p:grpSpPr>
      <p:sp>
        <p:nvSpPr>
          <p:cNvPr id="361" name="Google Shape;361;p8"/>
          <p:cNvSpPr txBox="1">
            <a:spLocks noGrp="1"/>
          </p:cNvSpPr>
          <p:nvPr>
            <p:ph type="title"/>
          </p:nvPr>
        </p:nvSpPr>
        <p:spPr>
          <a:xfrm>
            <a:off x="360759" y="3752849"/>
            <a:ext cx="2468166" cy="2452687"/>
          </a:xfrm>
        </p:spPr>
        <p:txBody>
          <a:bodyPr spcFirstLastPara="1" vert="horz" lIns="91440" tIns="45720" rIns="91440" bIns="45720" rtlCol="0" anchor="ctr" anchorCtr="0">
            <a:normAutofit/>
          </a:bodyPr>
          <a:lstStyle/>
          <a:p>
            <a:pPr marL="0" lvl="0" indent="0">
              <a:spcBef>
                <a:spcPct val="0"/>
              </a:spcBef>
              <a:spcAft>
                <a:spcPts val="0"/>
              </a:spcAft>
              <a:buClr>
                <a:schemeClr val="dk1"/>
              </a:buClr>
              <a:buSzPct val="100000"/>
            </a:pPr>
            <a:r>
              <a:rPr lang="en-US" sz="1900" b="1" kern="1200">
                <a:solidFill>
                  <a:schemeClr val="tx1"/>
                </a:solidFill>
                <a:latin typeface="+mj-lt"/>
                <a:ea typeface="+mj-ea"/>
                <a:cs typeface="+mj-cs"/>
              </a:rPr>
              <a:t>Toisena vuotena valittavia </a:t>
            </a:r>
            <a:r>
              <a:rPr lang="en-US" sz="1900" kern="1200">
                <a:solidFill>
                  <a:schemeClr val="tx1"/>
                </a:solidFill>
                <a:latin typeface="+mj-lt"/>
                <a:ea typeface="+mj-ea"/>
                <a:cs typeface="+mj-cs"/>
              </a:rPr>
              <a:t>(valitse pakollisena, tai jos valitset kuvataiteen pakollisena, voit halutessasi valita valinnaiseksi)</a:t>
            </a:r>
          </a:p>
        </p:txBody>
      </p:sp>
      <p:pic>
        <p:nvPicPr>
          <p:cNvPr id="3" name="Kuva 2">
            <a:extLst>
              <a:ext uri="{FF2B5EF4-FFF2-40B4-BE49-F238E27FC236}">
                <a16:creationId xmlns:a16="http://schemas.microsoft.com/office/drawing/2014/main" id="{3D17DB33-1528-4849-A9E3-B463BCF32E4B}"/>
              </a:ext>
            </a:extLst>
          </p:cNvPr>
          <p:cNvPicPr>
            <a:picLocks noChangeAspect="1"/>
          </p:cNvPicPr>
          <p:nvPr/>
        </p:nvPicPr>
        <p:blipFill rotWithShape="1">
          <a:blip r:embed="rId3"/>
          <a:srcRect t="7482" b="708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62" name="Google Shape;362;p8"/>
          <p:cNvSpPr txBox="1">
            <a:spLocks noGrp="1"/>
          </p:cNvSpPr>
          <p:nvPr>
            <p:ph type="body" idx="1"/>
          </p:nvPr>
        </p:nvSpPr>
        <p:spPr>
          <a:xfrm>
            <a:off x="3167986" y="3752850"/>
            <a:ext cx="5614060" cy="2452687"/>
          </a:xfrm>
        </p:spPr>
        <p:txBody>
          <a:bodyPr spcFirstLastPara="1" vert="horz" lIns="91440" tIns="45720" rIns="91440" bIns="45720" rtlCol="0" anchor="ctr" anchorCtr="0">
            <a:normAutofit/>
          </a:bodyPr>
          <a:lstStyle/>
          <a:p>
            <a:pPr marL="0" lvl="0">
              <a:spcBef>
                <a:spcPts val="0"/>
              </a:spcBef>
              <a:spcAft>
                <a:spcPts val="0"/>
              </a:spcAft>
              <a:buClr>
                <a:schemeClr val="dk1"/>
              </a:buClr>
              <a:buSzPts val="2800"/>
              <a:buFont typeface="Arial" panose="020B0604020202020204" pitchFamily="34" charset="0"/>
              <a:buChar char="•"/>
            </a:pPr>
            <a:r>
              <a:rPr lang="en-US" b="1" kern="1200">
                <a:solidFill>
                  <a:schemeClr val="tx1"/>
                </a:solidFill>
                <a:latin typeface="+mn-lt"/>
                <a:ea typeface="+mn-ea"/>
                <a:cs typeface="+mn-cs"/>
              </a:rPr>
              <a:t>MU2 Syke – soiva ilmaisu </a:t>
            </a:r>
            <a:endParaRPr lang="en-US" kern="1200">
              <a:solidFill>
                <a:schemeClr val="tx1"/>
              </a:solidFill>
              <a:latin typeface="+mn-lt"/>
              <a:ea typeface="+mn-ea"/>
              <a:cs typeface="+mn-cs"/>
            </a:endParaRPr>
          </a:p>
          <a:p>
            <a:pPr marL="228600" lvl="0">
              <a:spcBef>
                <a:spcPts val="1000"/>
              </a:spcBef>
              <a:spcAft>
                <a:spcPts val="0"/>
              </a:spcAft>
              <a:buClr>
                <a:schemeClr val="dk1"/>
              </a:buClr>
              <a:buSzPts val="2800"/>
              <a:buFont typeface="Arial" panose="020B0604020202020204" pitchFamily="34" charset="0"/>
              <a:buChar char="•"/>
            </a:pPr>
            <a:r>
              <a:rPr lang="en-US" kern="1200">
                <a:solidFill>
                  <a:schemeClr val="tx1"/>
                </a:solidFill>
                <a:latin typeface="+mn-lt"/>
                <a:ea typeface="+mn-ea"/>
                <a:cs typeface="+mn-cs"/>
              </a:rPr>
              <a:t>Syke - soiva ilmaisu -opintojaksolla syvennetään omaa musiikillista osaamista itselle mieluisissa musiikillisissa ilmaisutavoissa. Jaksolla kehitetään yhteismusisointitaitoja ja taiteellista ilmaisua myös teknologiaa hyödyntäen, sekä analysoidaan musiikin kulttuurisia piirteitä ja merkityksiä. Kurssilla voit kehittää omaa soitto- ja laulutaitoasi, sekä musiikillista ilmaisukykyäsi.</a:t>
            </a:r>
          </a:p>
          <a:p>
            <a:pPr marL="228600" lvl="0">
              <a:spcBef>
                <a:spcPts val="1000"/>
              </a:spcBef>
              <a:spcAft>
                <a:spcPts val="0"/>
              </a:spcAft>
              <a:buClr>
                <a:schemeClr val="dk1"/>
              </a:buClr>
              <a:buSzPts val="2800"/>
              <a:buFont typeface="Arial" panose="020B0604020202020204" pitchFamily="34" charset="0"/>
              <a:buChar char="•"/>
            </a:pPr>
            <a:endParaRPr lang="en-US" kern="1200">
              <a:solidFill>
                <a:schemeClr val="tx1"/>
              </a:solidFill>
              <a:latin typeface="+mn-lt"/>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9CC7876B-3C96-414B-B97D-943BBC515F85}"/>
              </a:ext>
            </a:extLst>
          </p:cNvPr>
          <p:cNvPicPr>
            <a:picLocks noChangeAspect="1"/>
          </p:cNvPicPr>
          <p:nvPr/>
        </p:nvPicPr>
        <p:blipFill>
          <a:blip r:embed="rId3"/>
          <a:stretch>
            <a:fillRect/>
          </a:stretch>
        </p:blipFill>
        <p:spPr>
          <a:xfrm>
            <a:off x="90487" y="751296"/>
            <a:ext cx="8963025" cy="5355407"/>
          </a:xfrm>
          <a:prstGeom prst="rect">
            <a:avLst/>
          </a:prstGeom>
          <a:noFill/>
          <a:ln w="38100" cap="sq" cmpd="sng">
            <a:solidFill>
              <a:schemeClr val="dk1"/>
            </a:solidFill>
            <a:prstDash val="solid"/>
            <a:miter lim="800000"/>
            <a:headEnd type="none" w="sm" len="sm"/>
            <a:tailEnd type="none" w="sm" len="sm"/>
          </a:ln>
          <a:effectLst>
            <a:outerShdw blurRad="50800" dist="50800" dir="2700000" algn="tl" rotWithShape="0">
              <a:srgbClr val="000000">
                <a:alpha val="49803"/>
              </a:srgbClr>
            </a:outerShdw>
          </a:effectLst>
        </p:spPr>
      </p:pic>
      <p:sp>
        <p:nvSpPr>
          <p:cNvPr id="6" name="Otsikko 5">
            <a:extLst>
              <a:ext uri="{FF2B5EF4-FFF2-40B4-BE49-F238E27FC236}">
                <a16:creationId xmlns:a16="http://schemas.microsoft.com/office/drawing/2014/main" id="{25255BDD-F1B3-466C-AACC-B2A38DDF727C}"/>
              </a:ext>
            </a:extLst>
          </p:cNvPr>
          <p:cNvSpPr>
            <a:spLocks noGrp="1"/>
          </p:cNvSpPr>
          <p:nvPr>
            <p:ph type="title"/>
          </p:nvPr>
        </p:nvSpPr>
        <p:spPr>
          <a:xfrm>
            <a:off x="3403076" y="0"/>
            <a:ext cx="1781666" cy="751296"/>
          </a:xfrm>
        </p:spPr>
        <p:txBody>
          <a:bodyPr>
            <a:noAutofit/>
          </a:bodyPr>
          <a:lstStyle/>
          <a:p>
            <a:r>
              <a:rPr lang="fi-FI" sz="6000" b="1" dirty="0">
                <a:solidFill>
                  <a:srgbClr val="FF0000"/>
                </a:solidFill>
                <a:latin typeface="Edwardian Script ITC" panose="030303020407070D0804" pitchFamily="66" charset="0"/>
              </a:rPr>
              <a:t>Kiitos</a:t>
            </a:r>
          </a:p>
        </p:txBody>
      </p:sp>
    </p:spTree>
    <p:extLst>
      <p:ext uri="{BB962C8B-B14F-4D97-AF65-F5344CB8AC3E}">
        <p14:creationId xmlns:p14="http://schemas.microsoft.com/office/powerpoint/2010/main" val="175064376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4"/>
        <p:cNvGrpSpPr/>
        <p:nvPr/>
      </p:nvGrpSpPr>
      <p:grpSpPr>
        <a:xfrm>
          <a:off x="0" y="0"/>
          <a:ext cx="0" cy="0"/>
          <a:chOff x="0" y="0"/>
          <a:chExt cx="0" cy="0"/>
        </a:xfrm>
      </p:grpSpPr>
      <p:sp useBgFill="1">
        <p:nvSpPr>
          <p:cNvPr id="321" name="Rectangle 3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Google Shape;315;p3"/>
          <p:cNvSpPr txBox="1">
            <a:spLocks noGrp="1"/>
          </p:cNvSpPr>
          <p:nvPr>
            <p:ph type="title"/>
          </p:nvPr>
        </p:nvSpPr>
        <p:spPr>
          <a:xfrm>
            <a:off x="429369" y="238539"/>
            <a:ext cx="8263890" cy="1434415"/>
          </a:xfrm>
        </p:spPr>
        <p:txBody>
          <a:bodyPr spcFirstLastPara="1" vert="horz" lIns="91440" tIns="45720" rIns="91440" bIns="45720" rtlCol="0" anchor="b" anchorCtr="0">
            <a:normAutofit/>
          </a:bodyPr>
          <a:lstStyle/>
          <a:p>
            <a:pPr marL="0" lvl="0" indent="0">
              <a:spcBef>
                <a:spcPct val="0"/>
              </a:spcBef>
              <a:spcAft>
                <a:spcPts val="0"/>
              </a:spcAft>
              <a:buClr>
                <a:schemeClr val="dk1"/>
              </a:buClr>
              <a:buSzPts val="4400"/>
            </a:pPr>
            <a:r>
              <a:rPr lang="en-US" sz="4700" b="1" kern="1200">
                <a:solidFill>
                  <a:schemeClr val="tx1"/>
                </a:solidFill>
                <a:latin typeface="+mj-lt"/>
                <a:ea typeface="+mj-ea"/>
                <a:cs typeface="+mj-cs"/>
              </a:rPr>
              <a:t>Lukiossa opiskellaan</a:t>
            </a:r>
            <a:endParaRPr lang="en-US" sz="4700" kern="1200">
              <a:solidFill>
                <a:schemeClr val="tx1"/>
              </a:solidFill>
              <a:latin typeface="+mj-lt"/>
              <a:ea typeface="+mj-ea"/>
              <a:cs typeface="+mj-cs"/>
            </a:endParaRPr>
          </a:p>
        </p:txBody>
      </p:sp>
      <p:sp>
        <p:nvSpPr>
          <p:cNvPr id="3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Google Shape;316;p3"/>
          <p:cNvSpPr txBox="1">
            <a:spLocks noGrp="1"/>
          </p:cNvSpPr>
          <p:nvPr>
            <p:ph type="body" idx="1"/>
          </p:nvPr>
        </p:nvSpPr>
        <p:spPr>
          <a:xfrm>
            <a:off x="429369" y="1911493"/>
            <a:ext cx="5035164" cy="4508725"/>
          </a:xfrm>
        </p:spPr>
        <p:txBody>
          <a:bodyPr spcFirstLastPara="1" vert="horz" lIns="91440" tIns="45720" rIns="91440" bIns="45720" rtlCol="0" anchor="t" anchorCtr="0">
            <a:normAutofit/>
          </a:bodyPr>
          <a:lstStyle/>
          <a:p>
            <a:pPr marL="0" lvl="0" indent="0">
              <a:spcBef>
                <a:spcPts val="0"/>
              </a:spcBef>
              <a:spcAft>
                <a:spcPts val="0"/>
              </a:spcAft>
              <a:buClr>
                <a:schemeClr val="dk1"/>
              </a:buClr>
              <a:buSzPct val="100000"/>
              <a:buNone/>
            </a:pPr>
            <a:r>
              <a:rPr lang="en-US" sz="1900" kern="1200" dirty="0">
                <a:solidFill>
                  <a:schemeClr val="tx1"/>
                </a:solidFill>
                <a:latin typeface="+mn-lt"/>
                <a:ea typeface="+mn-ea"/>
                <a:cs typeface="+mn-cs"/>
              </a:rPr>
              <a:t>-</a:t>
            </a:r>
            <a:r>
              <a:rPr lang="en-US" sz="1900" kern="1200" dirty="0" err="1">
                <a:solidFill>
                  <a:schemeClr val="tx1"/>
                </a:solidFill>
                <a:latin typeface="+mn-lt"/>
                <a:ea typeface="+mn-ea"/>
                <a:cs typeface="+mn-cs"/>
              </a:rPr>
              <a:t>Ensimmäisenä</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vuotena</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noin</a:t>
            </a:r>
            <a:r>
              <a:rPr lang="en-US" sz="1900" kern="1200" dirty="0">
                <a:solidFill>
                  <a:schemeClr val="tx1"/>
                </a:solidFill>
                <a:latin typeface="+mn-lt"/>
                <a:ea typeface="+mn-ea"/>
                <a:cs typeface="+mn-cs"/>
              </a:rPr>
              <a:t> 60   </a:t>
            </a:r>
            <a:r>
              <a:rPr lang="en-US" sz="1900" kern="1200" dirty="0" err="1">
                <a:solidFill>
                  <a:schemeClr val="tx1"/>
                </a:solidFill>
                <a:latin typeface="+mn-lt"/>
                <a:ea typeface="+mn-ea"/>
                <a:cs typeface="+mn-cs"/>
              </a:rPr>
              <a:t>opintopistettä</a:t>
            </a:r>
            <a:endParaRPr lang="en-US" sz="1900" kern="1200" dirty="0">
              <a:solidFill>
                <a:schemeClr val="tx1"/>
              </a:solidFill>
              <a:latin typeface="+mn-lt"/>
              <a:ea typeface="+mn-ea"/>
              <a:cs typeface="+mn-cs"/>
            </a:endParaRPr>
          </a:p>
          <a:p>
            <a:pPr marL="0" lvl="0" indent="0">
              <a:spcBef>
                <a:spcPts val="0"/>
              </a:spcBef>
              <a:spcAft>
                <a:spcPts val="0"/>
              </a:spcAft>
              <a:buClr>
                <a:schemeClr val="dk1"/>
              </a:buClr>
              <a:buSzPct val="100000"/>
              <a:buNone/>
            </a:pPr>
            <a:endParaRPr lang="en-US" sz="1900" kern="1200" dirty="0">
              <a:solidFill>
                <a:schemeClr val="tx1"/>
              </a:solidFill>
              <a:latin typeface="+mn-lt"/>
              <a:ea typeface="+mn-ea"/>
              <a:cs typeface="+mn-cs"/>
            </a:endParaRPr>
          </a:p>
          <a:p>
            <a:pPr marL="0" lvl="0" indent="0">
              <a:spcBef>
                <a:spcPts val="0"/>
              </a:spcBef>
              <a:spcAft>
                <a:spcPts val="0"/>
              </a:spcAft>
              <a:buClr>
                <a:schemeClr val="dk1"/>
              </a:buClr>
              <a:buSzPct val="100000"/>
              <a:buNone/>
            </a:pPr>
            <a:r>
              <a:rPr lang="en-US" sz="1900" kern="1200" dirty="0">
                <a:solidFill>
                  <a:schemeClr val="tx1"/>
                </a:solidFill>
                <a:latin typeface="+mn-lt"/>
                <a:ea typeface="+mn-ea"/>
                <a:cs typeface="+mn-cs"/>
              </a:rPr>
              <a:t>-</a:t>
            </a:r>
            <a:r>
              <a:rPr lang="en-US" sz="1900" kern="1200" dirty="0" err="1">
                <a:solidFill>
                  <a:schemeClr val="tx1"/>
                </a:solidFill>
                <a:latin typeface="+mn-lt"/>
                <a:ea typeface="+mn-ea"/>
                <a:cs typeface="+mn-cs"/>
              </a:rPr>
              <a:t>Toisena</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vuotena</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noin</a:t>
            </a:r>
            <a:r>
              <a:rPr lang="en-US" sz="1900" kern="1200" dirty="0">
                <a:solidFill>
                  <a:schemeClr val="tx1"/>
                </a:solidFill>
                <a:latin typeface="+mn-lt"/>
                <a:ea typeface="+mn-ea"/>
                <a:cs typeface="+mn-cs"/>
              </a:rPr>
              <a:t> 60 </a:t>
            </a:r>
            <a:r>
              <a:rPr lang="en-US" sz="1900" kern="1200" dirty="0" err="1">
                <a:solidFill>
                  <a:schemeClr val="tx1"/>
                </a:solidFill>
                <a:latin typeface="+mn-lt"/>
                <a:ea typeface="+mn-ea"/>
                <a:cs typeface="+mn-cs"/>
              </a:rPr>
              <a:t>opintopistettä</a:t>
            </a:r>
            <a:endParaRPr lang="en-US" sz="1900" kern="1200" dirty="0">
              <a:solidFill>
                <a:schemeClr val="tx1"/>
              </a:solidFill>
              <a:latin typeface="+mn-lt"/>
              <a:ea typeface="+mn-ea"/>
              <a:cs typeface="+mn-cs"/>
            </a:endParaRPr>
          </a:p>
          <a:p>
            <a:pPr marL="0" lvl="0" indent="0">
              <a:spcBef>
                <a:spcPts val="1000"/>
              </a:spcBef>
              <a:spcAft>
                <a:spcPts val="0"/>
              </a:spcAft>
              <a:buClr>
                <a:schemeClr val="dk1"/>
              </a:buClr>
              <a:buSzPct val="100000"/>
              <a:buNone/>
            </a:pPr>
            <a:r>
              <a:rPr lang="en-US" sz="1900" kern="1200" dirty="0">
                <a:solidFill>
                  <a:schemeClr val="tx1"/>
                </a:solidFill>
                <a:latin typeface="+mn-lt"/>
                <a:ea typeface="+mn-ea"/>
                <a:cs typeface="+mn-cs"/>
              </a:rPr>
              <a:t>-</a:t>
            </a:r>
            <a:r>
              <a:rPr lang="en-US" sz="1900" kern="1200" dirty="0" err="1">
                <a:solidFill>
                  <a:schemeClr val="tx1"/>
                </a:solidFill>
                <a:latin typeface="+mn-lt"/>
                <a:ea typeface="+mn-ea"/>
                <a:cs typeface="+mn-cs"/>
              </a:rPr>
              <a:t>Kolmantena</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noin</a:t>
            </a:r>
            <a:r>
              <a:rPr lang="en-US" sz="1900" kern="1200" dirty="0">
                <a:solidFill>
                  <a:schemeClr val="tx1"/>
                </a:solidFill>
                <a:latin typeface="+mn-lt"/>
                <a:ea typeface="+mn-ea"/>
                <a:cs typeface="+mn-cs"/>
              </a:rPr>
              <a:t> 30 </a:t>
            </a:r>
            <a:r>
              <a:rPr lang="en-US" sz="1900" kern="1200" dirty="0" err="1">
                <a:solidFill>
                  <a:schemeClr val="tx1"/>
                </a:solidFill>
                <a:latin typeface="+mn-lt"/>
                <a:ea typeface="+mn-ea"/>
                <a:cs typeface="+mn-cs"/>
              </a:rPr>
              <a:t>opintopistettä</a:t>
            </a:r>
            <a:endParaRPr lang="en-US" sz="1900" kern="1200" dirty="0">
              <a:solidFill>
                <a:schemeClr val="tx1"/>
              </a:solidFill>
              <a:latin typeface="+mn-lt"/>
              <a:ea typeface="+mn-ea"/>
              <a:cs typeface="+mn-cs"/>
            </a:endParaRPr>
          </a:p>
          <a:p>
            <a:pPr marL="0" lvl="0" indent="0">
              <a:spcBef>
                <a:spcPts val="1000"/>
              </a:spcBef>
              <a:spcAft>
                <a:spcPts val="0"/>
              </a:spcAft>
              <a:buClr>
                <a:schemeClr val="dk1"/>
              </a:buClr>
              <a:buSzPct val="100000"/>
              <a:buNone/>
            </a:pPr>
            <a:r>
              <a:rPr lang="en-US" sz="1900" kern="1200" dirty="0">
                <a:solidFill>
                  <a:schemeClr val="tx1"/>
                </a:solidFill>
                <a:latin typeface="+mn-lt"/>
                <a:ea typeface="+mn-ea"/>
                <a:cs typeface="+mn-cs"/>
              </a:rPr>
              <a:t>-</a:t>
            </a:r>
            <a:r>
              <a:rPr lang="en-US" sz="1900" kern="1200" dirty="0" err="1">
                <a:solidFill>
                  <a:schemeClr val="tx1"/>
                </a:solidFill>
                <a:latin typeface="+mn-lt"/>
                <a:ea typeface="+mn-ea"/>
                <a:cs typeface="+mn-cs"/>
              </a:rPr>
              <a:t>Yhteensä</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vähintään</a:t>
            </a:r>
            <a:r>
              <a:rPr lang="en-US" sz="1900" kern="1200" dirty="0">
                <a:solidFill>
                  <a:schemeClr val="tx1"/>
                </a:solidFill>
                <a:latin typeface="+mn-lt"/>
                <a:ea typeface="+mn-ea"/>
                <a:cs typeface="+mn-cs"/>
              </a:rPr>
              <a:t>  150 </a:t>
            </a:r>
            <a:r>
              <a:rPr lang="en-US" sz="1900" kern="1200" dirty="0" err="1">
                <a:solidFill>
                  <a:schemeClr val="tx1"/>
                </a:solidFill>
                <a:latin typeface="+mn-lt"/>
                <a:ea typeface="+mn-ea"/>
                <a:cs typeface="+mn-cs"/>
              </a:rPr>
              <a:t>opintopistettä</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yksi</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opintojakso</a:t>
            </a:r>
            <a:r>
              <a:rPr lang="en-US" sz="1900" kern="1200" dirty="0">
                <a:solidFill>
                  <a:schemeClr val="tx1"/>
                </a:solidFill>
                <a:latin typeface="+mn-lt"/>
                <a:ea typeface="+mn-ea"/>
                <a:cs typeface="+mn-cs"/>
              </a:rPr>
              <a:t> on </a:t>
            </a:r>
            <a:r>
              <a:rPr lang="en-US" sz="1900" kern="1200" dirty="0" err="1">
                <a:solidFill>
                  <a:schemeClr val="tx1"/>
                </a:solidFill>
                <a:latin typeface="+mn-lt"/>
                <a:ea typeface="+mn-ea"/>
                <a:cs typeface="+mn-cs"/>
              </a:rPr>
              <a:t>laajuudeltaan</a:t>
            </a:r>
            <a:r>
              <a:rPr lang="en-US" sz="1900" kern="1200" dirty="0">
                <a:solidFill>
                  <a:schemeClr val="tx1"/>
                </a:solidFill>
                <a:latin typeface="+mn-lt"/>
                <a:ea typeface="+mn-ea"/>
                <a:cs typeface="+mn-cs"/>
              </a:rPr>
              <a:t> 1-6 </a:t>
            </a:r>
            <a:r>
              <a:rPr lang="en-US" sz="1900" kern="1200" dirty="0" err="1">
                <a:solidFill>
                  <a:schemeClr val="tx1"/>
                </a:solidFill>
                <a:latin typeface="+mn-lt"/>
                <a:ea typeface="+mn-ea"/>
                <a:cs typeface="+mn-cs"/>
              </a:rPr>
              <a:t>opintopistettä</a:t>
            </a:r>
            <a:r>
              <a:rPr lang="en-US" sz="1900" kern="1200" dirty="0">
                <a:solidFill>
                  <a:schemeClr val="tx1"/>
                </a:solidFill>
                <a:latin typeface="+mn-lt"/>
                <a:ea typeface="+mn-ea"/>
                <a:cs typeface="+mn-cs"/>
              </a:rPr>
              <a:t>)</a:t>
            </a:r>
          </a:p>
          <a:p>
            <a:pPr marL="0" lvl="0" indent="0">
              <a:spcBef>
                <a:spcPts val="1000"/>
              </a:spcBef>
              <a:spcAft>
                <a:spcPts val="0"/>
              </a:spcAft>
              <a:buClr>
                <a:schemeClr val="dk1"/>
              </a:buClr>
              <a:buSzPct val="100000"/>
              <a:buNone/>
            </a:pPr>
            <a:r>
              <a:rPr lang="en-US" sz="1900" kern="1200" dirty="0">
                <a:solidFill>
                  <a:schemeClr val="tx1"/>
                </a:solidFill>
                <a:latin typeface="+mn-lt"/>
                <a:ea typeface="+mn-ea"/>
                <a:cs typeface="+mn-cs"/>
              </a:rPr>
              <a:t>-</a:t>
            </a:r>
            <a:r>
              <a:rPr lang="en-US" sz="1900" kern="1200" dirty="0" err="1">
                <a:solidFill>
                  <a:schemeClr val="tx1"/>
                </a:solidFill>
                <a:latin typeface="+mn-lt"/>
                <a:ea typeface="+mn-ea"/>
                <a:cs typeface="+mn-cs"/>
              </a:rPr>
              <a:t>Valtakunnallisia</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valinnaisia</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vähintään</a:t>
            </a:r>
            <a:r>
              <a:rPr lang="en-US" sz="1900" kern="1200" dirty="0">
                <a:solidFill>
                  <a:schemeClr val="tx1"/>
                </a:solidFill>
                <a:latin typeface="+mn-lt"/>
                <a:ea typeface="+mn-ea"/>
                <a:cs typeface="+mn-cs"/>
              </a:rPr>
              <a:t> 20 </a:t>
            </a:r>
            <a:r>
              <a:rPr lang="en-US" sz="1900" kern="1200" dirty="0" err="1">
                <a:solidFill>
                  <a:schemeClr val="tx1"/>
                </a:solidFill>
                <a:latin typeface="+mn-lt"/>
                <a:ea typeface="+mn-ea"/>
                <a:cs typeface="+mn-cs"/>
              </a:rPr>
              <a:t>opintopistettä</a:t>
            </a:r>
            <a:endParaRPr lang="en-US" sz="1900" kern="1200" dirty="0">
              <a:solidFill>
                <a:schemeClr val="tx1"/>
              </a:solidFill>
              <a:latin typeface="+mn-lt"/>
              <a:ea typeface="+mn-ea"/>
              <a:cs typeface="+mn-cs"/>
            </a:endParaRPr>
          </a:p>
          <a:p>
            <a:pPr marL="0" lvl="0" indent="0">
              <a:spcBef>
                <a:spcPts val="1000"/>
              </a:spcBef>
              <a:spcAft>
                <a:spcPts val="0"/>
              </a:spcAft>
              <a:buClr>
                <a:schemeClr val="dk1"/>
              </a:buClr>
              <a:buSzPct val="100000"/>
              <a:buNone/>
            </a:pPr>
            <a:r>
              <a:rPr lang="en-US" sz="1900" kern="1200" dirty="0">
                <a:solidFill>
                  <a:schemeClr val="tx1"/>
                </a:solidFill>
                <a:latin typeface="+mn-lt"/>
                <a:ea typeface="+mn-ea"/>
                <a:cs typeface="+mn-cs"/>
              </a:rPr>
              <a:t>-</a:t>
            </a:r>
            <a:r>
              <a:rPr lang="en-US" sz="1900" kern="1200" dirty="0" err="1">
                <a:solidFill>
                  <a:schemeClr val="tx1"/>
                </a:solidFill>
                <a:latin typeface="+mn-lt"/>
                <a:ea typeface="+mn-ea"/>
                <a:cs typeface="+mn-cs"/>
              </a:rPr>
              <a:t>Pakolliset</a:t>
            </a:r>
            <a:r>
              <a:rPr lang="en-US" sz="1900" kern="1200" dirty="0">
                <a:solidFill>
                  <a:schemeClr val="tx1"/>
                </a:solidFill>
                <a:latin typeface="+mn-lt"/>
                <a:ea typeface="+mn-ea"/>
                <a:cs typeface="+mn-cs"/>
              </a:rPr>
              <a:t> ja </a:t>
            </a:r>
            <a:r>
              <a:rPr lang="en-US" sz="1900" kern="1200" dirty="0" err="1">
                <a:solidFill>
                  <a:schemeClr val="tx1"/>
                </a:solidFill>
                <a:latin typeface="+mn-lt"/>
                <a:ea typeface="+mn-ea"/>
                <a:cs typeface="+mn-cs"/>
              </a:rPr>
              <a:t>valtakunnalliset</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valinnaiset</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opintojaksojen</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sisällöt</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ovat</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samoja</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kaikissa</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Suomen</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lukioissa</a:t>
            </a:r>
            <a:r>
              <a:rPr lang="en-US" sz="1900" kern="1200" dirty="0">
                <a:solidFill>
                  <a:schemeClr val="tx1"/>
                </a:solidFill>
                <a:latin typeface="+mn-lt"/>
                <a:ea typeface="+mn-ea"/>
                <a:cs typeface="+mn-cs"/>
              </a:rPr>
              <a:t> ja </a:t>
            </a:r>
            <a:r>
              <a:rPr lang="en-US" sz="1900" kern="1200" dirty="0" err="1">
                <a:solidFill>
                  <a:schemeClr val="tx1"/>
                </a:solidFill>
                <a:latin typeface="+mn-lt"/>
                <a:ea typeface="+mn-ea"/>
                <a:cs typeface="+mn-cs"/>
              </a:rPr>
              <a:t>niiden</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pohjalta</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tehdään</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ylioppilaskirjoitusten</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kysymykset</a:t>
            </a:r>
            <a:endParaRPr lang="en-US" sz="1900" kern="1200" dirty="0">
              <a:solidFill>
                <a:schemeClr val="tx1"/>
              </a:solidFill>
              <a:latin typeface="+mn-lt"/>
              <a:ea typeface="+mn-ea"/>
              <a:cs typeface="+mn-cs"/>
            </a:endParaRPr>
          </a:p>
          <a:p>
            <a:pPr marL="0" lvl="0" indent="-228600">
              <a:spcBef>
                <a:spcPts val="1000"/>
              </a:spcBef>
              <a:spcAft>
                <a:spcPts val="0"/>
              </a:spcAft>
              <a:buClr>
                <a:schemeClr val="dk1"/>
              </a:buClr>
              <a:buSzPct val="100000"/>
              <a:buFont typeface="Arial" panose="020B0604020202020204" pitchFamily="34" charset="0"/>
              <a:buChar char="•"/>
            </a:pPr>
            <a:endParaRPr lang="en-US" sz="1900" kern="1200" dirty="0">
              <a:solidFill>
                <a:schemeClr val="tx1"/>
              </a:solidFill>
              <a:latin typeface="+mn-lt"/>
              <a:ea typeface="+mn-ea"/>
              <a:cs typeface="+mn-cs"/>
            </a:endParaRPr>
          </a:p>
        </p:txBody>
      </p:sp>
      <p:pic>
        <p:nvPicPr>
          <p:cNvPr id="2" name="Kuva 1">
            <a:extLst>
              <a:ext uri="{FF2B5EF4-FFF2-40B4-BE49-F238E27FC236}">
                <a16:creationId xmlns:a16="http://schemas.microsoft.com/office/drawing/2014/main" id="{2C057258-9457-4F63-A473-F73198EC6D53}"/>
              </a:ext>
            </a:extLst>
          </p:cNvPr>
          <p:cNvPicPr>
            <a:picLocks noChangeAspect="1"/>
          </p:cNvPicPr>
          <p:nvPr/>
        </p:nvPicPr>
        <p:blipFill rotWithShape="1">
          <a:blip r:embed="rId3"/>
          <a:srcRect l="33055" r="12830"/>
          <a:stretch/>
        </p:blipFill>
        <p:spPr>
          <a:xfrm>
            <a:off x="5756743" y="2093976"/>
            <a:ext cx="2955798" cy="40965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
          <p:cNvSpPr txBox="1"/>
          <p:nvPr/>
        </p:nvSpPr>
        <p:spPr>
          <a:xfrm>
            <a:off x="315025" y="379790"/>
            <a:ext cx="4464496" cy="55707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i-FI" sz="3200" b="0" i="0" u="none" strike="noStrike" cap="none" dirty="0">
                <a:solidFill>
                  <a:schemeClr val="dk1"/>
                </a:solidFill>
                <a:latin typeface="Calibri"/>
                <a:ea typeface="Calibri"/>
                <a:cs typeface="Calibri"/>
                <a:sym typeface="Calibri"/>
              </a:rPr>
              <a:t>Muuta huomioitavaa:</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fi-FI" sz="2400" dirty="0">
                <a:solidFill>
                  <a:schemeClr val="dk1"/>
                </a:solidFill>
                <a:latin typeface="Calibri"/>
                <a:ea typeface="Calibri"/>
                <a:cs typeface="Calibri"/>
                <a:sym typeface="Calibri"/>
              </a:rPr>
              <a:t>A-kieli aloitettu alakoulussa</a:t>
            </a:r>
            <a:endParaRPr dirty="0"/>
          </a:p>
          <a:p>
            <a:pPr marL="0" marR="0" lvl="0" indent="0" algn="l" rtl="0">
              <a:spcBef>
                <a:spcPts val="0"/>
              </a:spcBef>
              <a:spcAft>
                <a:spcPts val="0"/>
              </a:spcAft>
              <a:buNone/>
            </a:pPr>
            <a:r>
              <a:rPr lang="fi-FI" sz="2400" dirty="0">
                <a:solidFill>
                  <a:schemeClr val="dk1"/>
                </a:solidFill>
                <a:latin typeface="Calibri"/>
                <a:ea typeface="Calibri"/>
                <a:cs typeface="Calibri"/>
                <a:sym typeface="Calibri"/>
              </a:rPr>
              <a:t>B1-kieli on ruotsi</a:t>
            </a:r>
            <a:endParaRPr dirty="0"/>
          </a:p>
          <a:p>
            <a:pPr marL="0" marR="0" lvl="0" indent="0" algn="l" rtl="0">
              <a:spcBef>
                <a:spcPts val="0"/>
              </a:spcBef>
              <a:spcAft>
                <a:spcPts val="0"/>
              </a:spcAft>
              <a:buNone/>
            </a:pPr>
            <a:r>
              <a:rPr lang="fi-FI" sz="2400" dirty="0">
                <a:solidFill>
                  <a:schemeClr val="dk1"/>
                </a:solidFill>
                <a:latin typeface="Calibri"/>
                <a:ea typeface="Calibri"/>
                <a:cs typeface="Calibri"/>
                <a:sym typeface="Calibri"/>
              </a:rPr>
              <a:t>B3-kieli aloitetaan lukiossa</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fi-FI" sz="2400" dirty="0">
                <a:solidFill>
                  <a:schemeClr val="dk1"/>
                </a:solidFill>
                <a:latin typeface="Calibri"/>
                <a:ea typeface="Calibri"/>
                <a:cs typeface="Calibri"/>
                <a:sym typeface="Calibri"/>
              </a:rPr>
              <a:t>Kuvataide (KU1) ja Musiikki (KU2) ovat pakollisia </a:t>
            </a:r>
            <a:endParaRPr dirty="0"/>
          </a:p>
          <a:p>
            <a:pPr marL="0" marR="0" lvl="0" indent="0" algn="l" rtl="0">
              <a:spcBef>
                <a:spcPts val="0"/>
              </a:spcBef>
              <a:spcAft>
                <a:spcPts val="0"/>
              </a:spcAft>
              <a:buNone/>
            </a:pPr>
            <a:r>
              <a:rPr lang="fi-FI" sz="2400" dirty="0">
                <a:solidFill>
                  <a:schemeClr val="dk1"/>
                </a:solidFill>
                <a:latin typeface="Calibri"/>
                <a:ea typeface="Calibri"/>
                <a:cs typeface="Calibri"/>
                <a:sym typeface="Calibri"/>
              </a:rPr>
              <a:t>Lisäksi KU2 tai MU2 valitaan pakolliseksi</a:t>
            </a:r>
            <a:endParaRPr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342900" marR="0" lvl="0" indent="-228600" algn="l" rtl="0">
              <a:spcBef>
                <a:spcPts val="0"/>
              </a:spcBef>
              <a:spcAft>
                <a:spcPts val="0"/>
              </a:spcAft>
              <a:buClr>
                <a:schemeClr val="dk1"/>
              </a:buClr>
              <a:buSzPts val="1800"/>
              <a:buFont typeface="Calibri"/>
              <a:buNone/>
            </a:pPr>
            <a:endParaRPr sz="1800" dirty="0">
              <a:solidFill>
                <a:schemeClr val="dk1"/>
              </a:solidFill>
              <a:latin typeface="Calibri"/>
              <a:ea typeface="Calibri"/>
              <a:cs typeface="Calibri"/>
              <a:sym typeface="Calibri"/>
            </a:endParaRPr>
          </a:p>
        </p:txBody>
      </p:sp>
      <p:pic>
        <p:nvPicPr>
          <p:cNvPr id="322" name="Google Shape;322;p4"/>
          <p:cNvPicPr preferRelativeResize="0"/>
          <p:nvPr/>
        </p:nvPicPr>
        <p:blipFill rotWithShape="1">
          <a:blip r:embed="rId3">
            <a:alphaModFix/>
          </a:blip>
          <a:srcRect/>
          <a:stretch/>
        </p:blipFill>
        <p:spPr>
          <a:xfrm>
            <a:off x="6227356" y="4609409"/>
            <a:ext cx="2379924" cy="1555231"/>
          </a:xfrm>
          <a:prstGeom prst="rect">
            <a:avLst/>
          </a:prstGeom>
          <a:noFill/>
          <a:ln>
            <a:noFill/>
          </a:ln>
        </p:spPr>
      </p:pic>
      <p:pic>
        <p:nvPicPr>
          <p:cNvPr id="323" name="Google Shape;323;p4"/>
          <p:cNvPicPr preferRelativeResize="0"/>
          <p:nvPr/>
        </p:nvPicPr>
        <p:blipFill rotWithShape="1">
          <a:blip r:embed="rId4">
            <a:alphaModFix/>
          </a:blip>
          <a:srcRect/>
          <a:stretch/>
        </p:blipFill>
        <p:spPr>
          <a:xfrm>
            <a:off x="5037393" y="3165168"/>
            <a:ext cx="2379925" cy="1555231"/>
          </a:xfrm>
          <a:prstGeom prst="rect">
            <a:avLst/>
          </a:prstGeom>
          <a:noFill/>
          <a:ln>
            <a:noFill/>
          </a:ln>
        </p:spPr>
      </p:pic>
      <p:pic>
        <p:nvPicPr>
          <p:cNvPr id="2" name="Kuva 1">
            <a:extLst>
              <a:ext uri="{FF2B5EF4-FFF2-40B4-BE49-F238E27FC236}">
                <a16:creationId xmlns:a16="http://schemas.microsoft.com/office/drawing/2014/main" id="{5AB40856-8813-4CA8-8FF9-C26D64F29DCF}"/>
              </a:ext>
            </a:extLst>
          </p:cNvPr>
          <p:cNvPicPr>
            <a:picLocks noChangeAspect="1"/>
          </p:cNvPicPr>
          <p:nvPr/>
        </p:nvPicPr>
        <p:blipFill>
          <a:blip r:embed="rId5"/>
          <a:stretch>
            <a:fillRect/>
          </a:stretch>
        </p:blipFill>
        <p:spPr>
          <a:xfrm>
            <a:off x="5214090" y="834860"/>
            <a:ext cx="2686050" cy="1704975"/>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
          <p:cNvSpPr txBox="1">
            <a:spLocks noGrp="1"/>
          </p:cNvSpPr>
          <p:nvPr>
            <p:ph type="body" idx="1"/>
          </p:nvPr>
        </p:nvSpPr>
        <p:spPr>
          <a:xfrm>
            <a:off x="539552" y="836712"/>
            <a:ext cx="7992888" cy="2808312"/>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Clr>
                <a:schemeClr val="dk1"/>
              </a:buClr>
              <a:buSzPts val="4000"/>
              <a:buFont typeface="Calibri"/>
              <a:buNone/>
            </a:pPr>
            <a:endParaRPr sz="4000"/>
          </a:p>
          <a:p>
            <a:pPr marL="0" marR="0" lvl="0" indent="0" algn="l" rtl="0">
              <a:lnSpc>
                <a:spcPct val="90000"/>
              </a:lnSpc>
              <a:spcBef>
                <a:spcPts val="800"/>
              </a:spcBef>
              <a:spcAft>
                <a:spcPts val="0"/>
              </a:spcAft>
              <a:buClr>
                <a:schemeClr val="dk1"/>
              </a:buClr>
              <a:buSzPts val="4000"/>
              <a:buFont typeface="Calibri"/>
              <a:buNone/>
            </a:pPr>
            <a:endParaRPr sz="4000"/>
          </a:p>
          <a:p>
            <a:pPr marL="0" marR="0" lvl="0" indent="0" algn="l" rtl="0">
              <a:lnSpc>
                <a:spcPct val="90000"/>
              </a:lnSpc>
              <a:spcBef>
                <a:spcPts val="800"/>
              </a:spcBef>
              <a:spcAft>
                <a:spcPts val="0"/>
              </a:spcAft>
              <a:buClr>
                <a:schemeClr val="dk1"/>
              </a:buClr>
              <a:buSzPts val="4000"/>
              <a:buFont typeface="Calibri"/>
              <a:buNone/>
            </a:pPr>
            <a:endParaRPr sz="4000"/>
          </a:p>
          <a:p>
            <a:pPr marL="0" marR="0" lvl="0" indent="0" algn="l" rtl="0">
              <a:lnSpc>
                <a:spcPct val="90000"/>
              </a:lnSpc>
              <a:spcBef>
                <a:spcPts val="800"/>
              </a:spcBef>
              <a:spcAft>
                <a:spcPts val="0"/>
              </a:spcAft>
              <a:buClr>
                <a:schemeClr val="dk1"/>
              </a:buClr>
              <a:buSzPts val="4000"/>
              <a:buFont typeface="Calibri"/>
              <a:buNone/>
            </a:pPr>
            <a:endParaRPr sz="4000"/>
          </a:p>
          <a:p>
            <a:pPr marL="0" marR="0" lvl="0" indent="0" algn="l" rtl="0">
              <a:lnSpc>
                <a:spcPct val="90000"/>
              </a:lnSpc>
              <a:spcBef>
                <a:spcPts val="800"/>
              </a:spcBef>
              <a:spcAft>
                <a:spcPts val="0"/>
              </a:spcAft>
              <a:buClr>
                <a:schemeClr val="dk1"/>
              </a:buClr>
              <a:buSzPts val="4000"/>
              <a:buFont typeface="Calibri"/>
              <a:buNone/>
            </a:pPr>
            <a:endParaRPr sz="4000"/>
          </a:p>
          <a:p>
            <a:pPr marL="0" marR="0" lvl="0" indent="0" algn="l" rtl="0">
              <a:lnSpc>
                <a:spcPct val="90000"/>
              </a:lnSpc>
              <a:spcBef>
                <a:spcPts val="800"/>
              </a:spcBef>
              <a:spcAft>
                <a:spcPts val="0"/>
              </a:spcAft>
              <a:buClr>
                <a:schemeClr val="dk1"/>
              </a:buClr>
              <a:buSzPts val="4000"/>
              <a:buFont typeface="Calibri"/>
              <a:buNone/>
            </a:pPr>
            <a:endParaRPr sz="4000"/>
          </a:p>
          <a:p>
            <a:pPr marL="0" marR="0" lvl="0" indent="0" algn="l" rtl="0">
              <a:lnSpc>
                <a:spcPct val="90000"/>
              </a:lnSpc>
              <a:spcBef>
                <a:spcPts val="800"/>
              </a:spcBef>
              <a:spcAft>
                <a:spcPts val="0"/>
              </a:spcAft>
              <a:buClr>
                <a:schemeClr val="dk1"/>
              </a:buClr>
              <a:buSzPts val="4000"/>
              <a:buFont typeface="Calibri"/>
              <a:buNone/>
            </a:pPr>
            <a:endParaRPr sz="4000"/>
          </a:p>
          <a:p>
            <a:pPr marL="0" marR="0" lvl="0" indent="0" algn="l" rtl="0">
              <a:lnSpc>
                <a:spcPct val="90000"/>
              </a:lnSpc>
              <a:spcBef>
                <a:spcPts val="800"/>
              </a:spcBef>
              <a:spcAft>
                <a:spcPts val="0"/>
              </a:spcAft>
              <a:buClr>
                <a:schemeClr val="dk1"/>
              </a:buClr>
              <a:buSzPts val="4000"/>
              <a:buFont typeface="Calibri"/>
              <a:buNone/>
            </a:pPr>
            <a:endParaRPr sz="4000"/>
          </a:p>
          <a:p>
            <a:pPr marL="0" marR="0" lvl="0" indent="0" algn="l" rtl="0">
              <a:lnSpc>
                <a:spcPct val="90000"/>
              </a:lnSpc>
              <a:spcBef>
                <a:spcPts val="800"/>
              </a:spcBef>
              <a:spcAft>
                <a:spcPts val="0"/>
              </a:spcAft>
              <a:buClr>
                <a:schemeClr val="dk1"/>
              </a:buClr>
              <a:buSzPts val="4000"/>
              <a:buFont typeface="Calibri"/>
              <a:buNone/>
            </a:pPr>
            <a:r>
              <a:rPr lang="fi-FI" sz="4000"/>
              <a:t>Ensimmäinen tärkeä valinta koskee matematiikkaa</a:t>
            </a:r>
            <a:endParaRPr/>
          </a:p>
          <a:p>
            <a:pPr marL="0" marR="0" lvl="0" indent="0" algn="l" rtl="0">
              <a:lnSpc>
                <a:spcPct val="90000"/>
              </a:lnSpc>
              <a:spcBef>
                <a:spcPts val="800"/>
              </a:spcBef>
              <a:spcAft>
                <a:spcPts val="0"/>
              </a:spcAft>
              <a:buClr>
                <a:schemeClr val="dk1"/>
              </a:buClr>
              <a:buSzPts val="4000"/>
              <a:buFont typeface="Calibri"/>
              <a:buNone/>
            </a:pPr>
            <a:r>
              <a:rPr lang="fi-FI" sz="4000"/>
              <a:t>-ensimmäinen opintojakso on yhteinen (MAY1)</a:t>
            </a:r>
            <a:endParaRPr/>
          </a:p>
          <a:p>
            <a:pPr marL="0" marR="0" lvl="0" indent="0" algn="l" rtl="0">
              <a:lnSpc>
                <a:spcPct val="90000"/>
              </a:lnSpc>
              <a:spcBef>
                <a:spcPts val="800"/>
              </a:spcBef>
              <a:spcAft>
                <a:spcPts val="0"/>
              </a:spcAft>
              <a:buClr>
                <a:schemeClr val="dk1"/>
              </a:buClr>
              <a:buSzPts val="4000"/>
              <a:buFont typeface="Calibri"/>
              <a:buNone/>
            </a:pPr>
            <a:r>
              <a:rPr lang="fi-FI" sz="4000"/>
              <a:t> Sitten pitkä vai lyhyt? MA vai MB?</a:t>
            </a:r>
            <a:endParaRPr/>
          </a:p>
        </p:txBody>
      </p:sp>
      <p:pic>
        <p:nvPicPr>
          <p:cNvPr id="330" name="Google Shape;330;p5"/>
          <p:cNvPicPr preferRelativeResize="0"/>
          <p:nvPr/>
        </p:nvPicPr>
        <p:blipFill rotWithShape="1">
          <a:blip r:embed="rId3">
            <a:alphaModFix/>
          </a:blip>
          <a:srcRect/>
          <a:stretch/>
        </p:blipFill>
        <p:spPr>
          <a:xfrm>
            <a:off x="395536" y="3717032"/>
            <a:ext cx="8136904" cy="2847877"/>
          </a:xfrm>
          <a:prstGeom prst="rect">
            <a:avLst/>
          </a:prstGeom>
          <a:no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6"/>
          <p:cNvSpPr txBox="1">
            <a:spLocks noGrp="1"/>
          </p:cNvSpPr>
          <p:nvPr>
            <p:ph type="title"/>
          </p:nvPr>
        </p:nvSpPr>
        <p:spPr>
          <a:xfrm>
            <a:off x="611560" y="4797152"/>
            <a:ext cx="7781730" cy="1656184"/>
          </a:xfrm>
          <a:prstGeom prst="rect">
            <a:avLst/>
          </a:prstGeom>
          <a:noFill/>
          <a:ln>
            <a:noFill/>
          </a:ln>
        </p:spPr>
        <p:txBody>
          <a:bodyPr spcFirstLastPara="1" wrap="square" lIns="91425" tIns="45700" rIns="91425" bIns="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i-FI"/>
              <a:t>Toinen tärkeä valinta koskee lyhyitä kieliä </a:t>
            </a:r>
            <a:br>
              <a:rPr lang="fi-FI"/>
            </a:br>
            <a:r>
              <a:rPr lang="fi-FI"/>
              <a:t>SAB3, RAB3 vai VEB3? </a:t>
            </a:r>
            <a:endParaRPr/>
          </a:p>
        </p:txBody>
      </p:sp>
      <p:pic>
        <p:nvPicPr>
          <p:cNvPr id="337" name="Google Shape;337;p6"/>
          <p:cNvPicPr preferRelativeResize="0"/>
          <p:nvPr/>
        </p:nvPicPr>
        <p:blipFill rotWithShape="1">
          <a:blip r:embed="rId3">
            <a:alphaModFix/>
          </a:blip>
          <a:srcRect/>
          <a:stretch/>
        </p:blipFill>
        <p:spPr>
          <a:xfrm>
            <a:off x="683568" y="548680"/>
            <a:ext cx="2762250" cy="1657350"/>
          </a:xfrm>
          <a:prstGeom prst="rect">
            <a:avLst/>
          </a:prstGeom>
          <a:noFill/>
          <a:ln>
            <a:noFill/>
          </a:ln>
        </p:spPr>
      </p:pic>
      <p:pic>
        <p:nvPicPr>
          <p:cNvPr id="338" name="Google Shape;338;p6"/>
          <p:cNvPicPr preferRelativeResize="0"/>
          <p:nvPr/>
        </p:nvPicPr>
        <p:blipFill rotWithShape="1">
          <a:blip r:embed="rId4">
            <a:alphaModFix/>
          </a:blip>
          <a:srcRect/>
          <a:stretch/>
        </p:blipFill>
        <p:spPr>
          <a:xfrm>
            <a:off x="827584" y="2348880"/>
            <a:ext cx="2381250" cy="1857375"/>
          </a:xfrm>
          <a:prstGeom prst="rect">
            <a:avLst/>
          </a:prstGeom>
          <a:noFill/>
          <a:ln>
            <a:noFill/>
          </a:ln>
        </p:spPr>
      </p:pic>
      <p:pic>
        <p:nvPicPr>
          <p:cNvPr id="339" name="Google Shape;339;p6"/>
          <p:cNvPicPr preferRelativeResize="0"/>
          <p:nvPr/>
        </p:nvPicPr>
        <p:blipFill rotWithShape="1">
          <a:blip r:embed="rId5">
            <a:alphaModFix/>
          </a:blip>
          <a:srcRect/>
          <a:stretch/>
        </p:blipFill>
        <p:spPr>
          <a:xfrm>
            <a:off x="3563888" y="476672"/>
            <a:ext cx="2592288" cy="2010464"/>
          </a:xfrm>
          <a:prstGeom prst="rect">
            <a:avLst/>
          </a:prstGeom>
          <a:noFill/>
          <a:ln>
            <a:noFill/>
          </a:ln>
        </p:spPr>
      </p:pic>
      <p:pic>
        <p:nvPicPr>
          <p:cNvPr id="340" name="Google Shape;340;p6"/>
          <p:cNvPicPr preferRelativeResize="0"/>
          <p:nvPr/>
        </p:nvPicPr>
        <p:blipFill rotWithShape="1">
          <a:blip r:embed="rId6">
            <a:alphaModFix/>
          </a:blip>
          <a:srcRect/>
          <a:stretch/>
        </p:blipFill>
        <p:spPr>
          <a:xfrm>
            <a:off x="4067944" y="2852936"/>
            <a:ext cx="2619375" cy="1743075"/>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573B5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F7F8399C-8220-4C04-94D2-AD8977647ABC}"/>
              </a:ext>
            </a:extLst>
          </p:cNvPr>
          <p:cNvSpPr>
            <a:spLocks noGrp="1"/>
          </p:cNvSpPr>
          <p:nvPr>
            <p:ph type="title"/>
          </p:nvPr>
        </p:nvSpPr>
        <p:spPr>
          <a:xfrm>
            <a:off x="393192" y="491260"/>
            <a:ext cx="4945641" cy="1625210"/>
          </a:xfrm>
        </p:spPr>
        <p:txBody>
          <a:bodyPr vert="horz" lIns="91440" tIns="45720" rIns="91440" bIns="45720" rtlCol="0" anchor="ctr">
            <a:normAutofit/>
          </a:bodyPr>
          <a:lstStyle/>
          <a:p>
            <a:pPr defTabSz="914400"/>
            <a:r>
              <a:rPr lang="en-US" sz="2400">
                <a:solidFill>
                  <a:srgbClr val="FFFFFF"/>
                </a:solidFill>
              </a:rPr>
              <a:t>Venäjä (B2, B3): </a:t>
            </a:r>
            <a:br>
              <a:rPr lang="en-US" sz="2400">
                <a:solidFill>
                  <a:srgbClr val="FFFFFF"/>
                </a:solidFill>
              </a:rPr>
            </a:br>
            <a:r>
              <a:rPr lang="en-US" sz="2400">
                <a:solidFill>
                  <a:srgbClr val="FFFFFF"/>
                </a:solidFill>
              </a:rPr>
              <a:t>Valitse viisaasti ja erotu massasta - valitse venäjä!</a:t>
            </a:r>
            <a:br>
              <a:rPr lang="en-US" sz="2400">
                <a:solidFill>
                  <a:srgbClr val="FFFFFF"/>
                </a:solidFill>
              </a:rPr>
            </a:br>
            <a:endParaRPr lang="en-US" sz="2400">
              <a:solidFill>
                <a:srgbClr val="FFFFFF"/>
              </a:solidFill>
            </a:endParaRPr>
          </a:p>
        </p:txBody>
      </p:sp>
      <p:pic>
        <p:nvPicPr>
          <p:cNvPr id="14" name="Sisällön paikkamerkki 13" descr="Kuva, joka sisältää kohteen kuningatar, piirtäminen&#10;&#10;Kuvaus luotu automaattisesti">
            <a:extLst>
              <a:ext uri="{FF2B5EF4-FFF2-40B4-BE49-F238E27FC236}">
                <a16:creationId xmlns:a16="http://schemas.microsoft.com/office/drawing/2014/main" id="{63F48C20-3AF0-4937-B922-EB7F36467BD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069" r="15950" b="-3"/>
          <a:stretch/>
        </p:blipFill>
        <p:spPr>
          <a:xfrm>
            <a:off x="245660" y="2454903"/>
            <a:ext cx="5293729" cy="4080254"/>
          </a:xfrm>
          <a:prstGeom prst="rect">
            <a:avLst/>
          </a:prstGeom>
        </p:spPr>
      </p:pic>
      <p:sp>
        <p:nvSpPr>
          <p:cNvPr id="54" name="Rectangle 5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17F35996-6632-421B-8F14-137607FE27F5}"/>
              </a:ext>
            </a:extLst>
          </p:cNvPr>
          <p:cNvSpPr>
            <a:spLocks noGrp="1"/>
          </p:cNvSpPr>
          <p:nvPr>
            <p:ph sz="half" idx="1"/>
          </p:nvPr>
        </p:nvSpPr>
        <p:spPr>
          <a:xfrm>
            <a:off x="6021989" y="917725"/>
            <a:ext cx="2568554" cy="4852362"/>
          </a:xfrm>
        </p:spPr>
        <p:txBody>
          <a:bodyPr vert="horz" lIns="91440" tIns="45720" rIns="91440" bIns="45720" rtlCol="0" anchor="ctr">
            <a:normAutofit/>
          </a:bodyPr>
          <a:lstStyle/>
          <a:p>
            <a:pPr marL="0" indent="-228600" defTabSz="914400"/>
            <a:r>
              <a:rPr lang="en-US" sz="1400" b="1">
                <a:solidFill>
                  <a:srgbClr val="FFFFFF"/>
                </a:solidFill>
              </a:rPr>
              <a:t>Miksi venäjä?</a:t>
            </a:r>
          </a:p>
          <a:p>
            <a:pPr lvl="1" indent="-228600" defTabSz="914400"/>
            <a:r>
              <a:rPr lang="en-US" sz="1400">
                <a:solidFill>
                  <a:srgbClr val="FFFFFF"/>
                </a:solidFill>
              </a:rPr>
              <a:t>Globaalissa maailmassa </a:t>
            </a:r>
            <a:r>
              <a:rPr lang="en-US" sz="1400" u="sng">
                <a:solidFill>
                  <a:srgbClr val="FFFFFF"/>
                </a:solidFill>
              </a:rPr>
              <a:t>laaja kielipaletti on valttia</a:t>
            </a:r>
            <a:r>
              <a:rPr lang="en-US" sz="1400">
                <a:solidFill>
                  <a:srgbClr val="FFFFFF"/>
                </a:solidFill>
              </a:rPr>
              <a:t>: pelkällä englannilla ei aina pärjää.</a:t>
            </a:r>
          </a:p>
          <a:p>
            <a:pPr lvl="1" indent="-228600" defTabSz="914400"/>
            <a:r>
              <a:rPr lang="en-US" sz="1400">
                <a:solidFill>
                  <a:srgbClr val="FFFFFF"/>
                </a:solidFill>
              </a:rPr>
              <a:t>Venäjä on </a:t>
            </a:r>
            <a:r>
              <a:rPr lang="en-US" sz="1400" u="sng">
                <a:solidFill>
                  <a:srgbClr val="FFFFFF"/>
                </a:solidFill>
              </a:rPr>
              <a:t>merkittävä kieli- ja kulttuurialue</a:t>
            </a:r>
          </a:p>
          <a:p>
            <a:pPr lvl="2" indent="-228600" defTabSz="914400"/>
            <a:r>
              <a:rPr lang="en-US" sz="1400">
                <a:solidFill>
                  <a:srgbClr val="FFFFFF"/>
                </a:solidFill>
              </a:rPr>
              <a:t>noin 160 miljoonan ihmisen äidinkieli</a:t>
            </a:r>
          </a:p>
          <a:p>
            <a:pPr lvl="2" indent="-228600" defTabSz="914400"/>
            <a:r>
              <a:rPr lang="en-US" sz="1400">
                <a:solidFill>
                  <a:srgbClr val="FFFFFF"/>
                </a:solidFill>
              </a:rPr>
              <a:t>Suomessa yli 70 000 venäjänkielistä</a:t>
            </a:r>
          </a:p>
          <a:p>
            <a:pPr lvl="1" indent="-228600" defTabSz="914400"/>
            <a:r>
              <a:rPr lang="en-US" sz="1400">
                <a:solidFill>
                  <a:srgbClr val="FFFFFF"/>
                </a:solidFill>
              </a:rPr>
              <a:t>Venäjän kielen ja kulttuurin tuntemus on </a:t>
            </a:r>
            <a:r>
              <a:rPr lang="en-US" sz="1400" u="sng">
                <a:solidFill>
                  <a:srgbClr val="FFFFFF"/>
                </a:solidFill>
              </a:rPr>
              <a:t>portti moneen työtehtävään</a:t>
            </a:r>
            <a:r>
              <a:rPr lang="en-US" sz="1400">
                <a:solidFill>
                  <a:srgbClr val="FFFFFF"/>
                </a:solidFill>
              </a:rPr>
              <a:t> Suomessa ja kansainvälisesti. Suomessa on </a:t>
            </a:r>
            <a:r>
              <a:rPr lang="en-US" sz="1400" u="sng">
                <a:solidFill>
                  <a:srgbClr val="FFFFFF"/>
                </a:solidFill>
              </a:rPr>
              <a:t>pula venäjän osaajista </a:t>
            </a:r>
          </a:p>
          <a:p>
            <a:pPr lvl="1" indent="-228600" defTabSz="914400"/>
            <a:r>
              <a:rPr lang="en-US" sz="1400" u="sng">
                <a:solidFill>
                  <a:srgbClr val="FFFFFF"/>
                </a:solidFill>
                <a:hlinkClick r:id="rId3">
                  <a:extLst>
                    <a:ext uri="{A12FA001-AC4F-418D-AE19-62706E023703}">
                      <ahyp:hlinkClr xmlns:ahyp="http://schemas.microsoft.com/office/drawing/2018/hyperlinkcolor" val="tx"/>
                    </a:ext>
                  </a:extLst>
                </a:hlinkClick>
              </a:rPr>
              <a:t>Miksi venäjä?</a:t>
            </a:r>
            <a:endParaRPr lang="en-US" sz="1400" u="sng">
              <a:solidFill>
                <a:srgbClr val="FFFFFF"/>
              </a:solidFill>
            </a:endParaRPr>
          </a:p>
        </p:txBody>
      </p:sp>
    </p:spTree>
    <p:extLst>
      <p:ext uri="{BB962C8B-B14F-4D97-AF65-F5344CB8AC3E}">
        <p14:creationId xmlns:p14="http://schemas.microsoft.com/office/powerpoint/2010/main" val="3720167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5" name="Kuvan paikkamerkki 4">
            <a:extLst>
              <a:ext uri="{FF2B5EF4-FFF2-40B4-BE49-F238E27FC236}">
                <a16:creationId xmlns:a16="http://schemas.microsoft.com/office/drawing/2014/main" id="{795967A2-5E73-4914-9C0F-A1778C5AA9C0}"/>
              </a:ext>
            </a:extLst>
          </p:cNvPr>
          <p:cNvPicPr>
            <a:picLocks noGrp="1" noChangeAspect="1"/>
          </p:cNvPicPr>
          <p:nvPr>
            <p:ph type="pic" idx="2"/>
          </p:nvPr>
        </p:nvPicPr>
        <p:blipFill>
          <a:blip r:embed="rId3"/>
          <a:srcRect t="3499" b="3499"/>
          <a:stretch>
            <a:fillRect/>
          </a:stretch>
        </p:blipFill>
        <p:spPr>
          <a:xfrm>
            <a:off x="193132" y="217958"/>
            <a:ext cx="4828169" cy="6422083"/>
          </a:xfrm>
        </p:spPr>
      </p:pic>
      <p:sp>
        <p:nvSpPr>
          <p:cNvPr id="346" name="Google Shape;346;p7"/>
          <p:cNvSpPr txBox="1">
            <a:spLocks noGrp="1"/>
          </p:cNvSpPr>
          <p:nvPr>
            <p:ph type="body" idx="1"/>
          </p:nvPr>
        </p:nvSpPr>
        <p:spPr>
          <a:xfrm>
            <a:off x="5257800" y="1781666"/>
            <a:ext cx="3505200" cy="464741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i-FI" b="1" dirty="0"/>
              <a:t>SAB3 1/ RAB3 1/ VEB3 1 Tutustutaan toisiimme ja uuteen kieleen </a:t>
            </a:r>
            <a:endParaRPr dirty="0"/>
          </a:p>
          <a:p>
            <a:pPr marL="0" lvl="0" indent="0" algn="l" rtl="0">
              <a:lnSpc>
                <a:spcPct val="90000"/>
              </a:lnSpc>
              <a:spcBef>
                <a:spcPts val="1000"/>
              </a:spcBef>
              <a:spcAft>
                <a:spcPts val="0"/>
              </a:spcAft>
              <a:buClr>
                <a:schemeClr val="dk1"/>
              </a:buClr>
              <a:buSzPts val="2800"/>
              <a:buNone/>
            </a:pPr>
            <a:r>
              <a:rPr lang="fi-FI" dirty="0"/>
              <a:t>Opintojaksossa harjoitellaan arkeen liittyviä tilanteita ja niissä tarvittavia viestintästrategioita sekä opetellaan tärkeimpiä kohteliaisuuteen liittyviä ilmauksia.</a:t>
            </a:r>
            <a:endParaRPr dirty="0"/>
          </a:p>
          <a:p>
            <a:pPr marL="0" lvl="0" indent="0" algn="l" rtl="0">
              <a:lnSpc>
                <a:spcPct val="90000"/>
              </a:lnSpc>
              <a:spcBef>
                <a:spcPts val="1000"/>
              </a:spcBef>
              <a:spcAft>
                <a:spcPts val="0"/>
              </a:spcAft>
              <a:buClr>
                <a:schemeClr val="dk1"/>
              </a:buClr>
              <a:buSzPts val="2800"/>
              <a:buNone/>
            </a:pPr>
            <a:r>
              <a:rPr lang="fi-FI" dirty="0"/>
              <a:t>Opiskelijaa ohjataan etsimään itselle sopivia keinoja oppia ja opiskella kieltä.</a:t>
            </a:r>
          </a:p>
          <a:p>
            <a:pPr marL="0" lvl="0" indent="0" algn="l" rtl="0">
              <a:lnSpc>
                <a:spcPct val="90000"/>
              </a:lnSpc>
              <a:spcBef>
                <a:spcPts val="1000"/>
              </a:spcBef>
              <a:spcAft>
                <a:spcPts val="0"/>
              </a:spcAft>
              <a:buClr>
                <a:schemeClr val="dk1"/>
              </a:buClr>
              <a:buSzPts val="2800"/>
              <a:buNone/>
            </a:pPr>
            <a:r>
              <a:rPr lang="fi-FI" b="1" dirty="0"/>
              <a:t>+SAB3 2/ RAB3 2/ VEB3 </a:t>
            </a:r>
          </a:p>
          <a:p>
            <a:pPr marL="0" lvl="0" indent="0" algn="l" rtl="0">
              <a:lnSpc>
                <a:spcPct val="90000"/>
              </a:lnSpc>
              <a:spcBef>
                <a:spcPts val="1000"/>
              </a:spcBef>
              <a:spcAft>
                <a:spcPts val="0"/>
              </a:spcAft>
              <a:buClr>
                <a:schemeClr val="dk1"/>
              </a:buClr>
              <a:buSzPts val="2800"/>
              <a:buNone/>
            </a:pPr>
            <a:r>
              <a:rPr lang="fi-FI" b="1" dirty="0"/>
              <a:t>Matkalla maailmassa</a:t>
            </a:r>
          </a:p>
          <a:p>
            <a:pPr marL="0" lvl="0" indent="0" algn="l" rtl="0">
              <a:lnSpc>
                <a:spcPct val="90000"/>
              </a:lnSpc>
              <a:spcBef>
                <a:spcPts val="1000"/>
              </a:spcBef>
              <a:spcAft>
                <a:spcPts val="0"/>
              </a:spcAft>
              <a:buClr>
                <a:schemeClr val="dk1"/>
              </a:buClr>
              <a:buSzPts val="2800"/>
              <a:buNone/>
            </a:pPr>
            <a:r>
              <a:rPr lang="fi-FI" b="1" dirty="0"/>
              <a:t>+SAB3 3/RAB3 3/VEB3 3</a:t>
            </a:r>
          </a:p>
          <a:p>
            <a:pPr marL="0" lvl="0" indent="0">
              <a:spcBef>
                <a:spcPts val="1000"/>
              </a:spcBef>
              <a:buSzPts val="2800"/>
            </a:pPr>
            <a:r>
              <a:rPr lang="fi-FI" b="1" dirty="0"/>
              <a:t>Elämän </a:t>
            </a:r>
            <a:r>
              <a:rPr lang="fi-FI" b="1"/>
              <a:t>tärkeitä asioita</a:t>
            </a:r>
            <a:endParaRPr lang="fi-FI" b="1"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345" name="Google Shape;345;p7"/>
          <p:cNvSpPr txBox="1">
            <a:spLocks noGrp="1"/>
          </p:cNvSpPr>
          <p:nvPr>
            <p:ph type="title" idx="4294967295"/>
          </p:nvPr>
        </p:nvSpPr>
        <p:spPr>
          <a:xfrm>
            <a:off x="5105400" y="0"/>
            <a:ext cx="3657600" cy="142344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fi-FI" sz="3600" dirty="0"/>
              <a:t>Ensimmäisenä vuotena valittavia valinnaisia</a:t>
            </a:r>
            <a:endParaRPr sz="3600" dirty="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c0cf06b318_1_0"/>
          <p:cNvSpPr txBox="1"/>
          <p:nvPr/>
        </p:nvSpPr>
        <p:spPr>
          <a:xfrm>
            <a:off x="512976" y="-110416"/>
            <a:ext cx="3729000" cy="70788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FI" sz="2800" b="1" dirty="0">
                <a:latin typeface="Calibri"/>
                <a:ea typeface="Calibri"/>
                <a:cs typeface="Calibri"/>
                <a:sym typeface="Calibri"/>
              </a:rPr>
              <a:t>Toisena</a:t>
            </a:r>
            <a:r>
              <a:rPr lang="fi-FI" sz="2800" dirty="0">
                <a:latin typeface="Calibri"/>
                <a:ea typeface="Calibri"/>
                <a:cs typeface="Calibri"/>
                <a:sym typeface="Calibri"/>
              </a:rPr>
              <a:t> </a:t>
            </a:r>
            <a:r>
              <a:rPr lang="fi-FI" sz="2800" b="1" dirty="0">
                <a:latin typeface="Calibri"/>
                <a:ea typeface="Calibri"/>
                <a:cs typeface="Calibri"/>
                <a:sym typeface="Calibri"/>
              </a:rPr>
              <a:t>vuotena</a:t>
            </a:r>
            <a:r>
              <a:rPr lang="fi-FI" sz="2800" dirty="0">
                <a:latin typeface="Calibri"/>
                <a:ea typeface="Calibri"/>
                <a:cs typeface="Calibri"/>
                <a:sym typeface="Calibri"/>
              </a:rPr>
              <a:t> voit ehkä valita opintojakson, jossa tutustutaan </a:t>
            </a:r>
            <a:r>
              <a:rPr lang="fi-FI" sz="2800" b="1" dirty="0">
                <a:latin typeface="Calibri"/>
                <a:ea typeface="Calibri"/>
                <a:cs typeface="Calibri"/>
                <a:sym typeface="Calibri"/>
              </a:rPr>
              <a:t>Berliiniin tai</a:t>
            </a:r>
            <a:r>
              <a:rPr lang="fi-FI" sz="2800" dirty="0">
                <a:latin typeface="Calibri"/>
                <a:ea typeface="Calibri"/>
                <a:cs typeface="Calibri"/>
                <a:sym typeface="Calibri"/>
              </a:rPr>
              <a:t> johonkin </a:t>
            </a:r>
            <a:r>
              <a:rPr lang="fi-FI" sz="2800" b="1" dirty="0">
                <a:latin typeface="Calibri"/>
                <a:ea typeface="Calibri"/>
                <a:cs typeface="Calibri"/>
                <a:sym typeface="Calibri"/>
              </a:rPr>
              <a:t>ranskalaiseen kaupunkiin</a:t>
            </a:r>
            <a:r>
              <a:rPr lang="fi-FI" sz="2800" dirty="0">
                <a:latin typeface="Calibri"/>
                <a:ea typeface="Calibri"/>
                <a:cs typeface="Calibri"/>
                <a:sym typeface="Calibri"/>
              </a:rPr>
              <a:t>. </a:t>
            </a:r>
            <a:endParaRPr sz="2800" dirty="0">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a:p>
            <a:pPr marL="0" lvl="0" indent="0" algn="l" rtl="0">
              <a:spcBef>
                <a:spcPts val="0"/>
              </a:spcBef>
              <a:spcAft>
                <a:spcPts val="0"/>
              </a:spcAft>
              <a:buNone/>
            </a:pPr>
            <a:r>
              <a:rPr lang="fi-FI" sz="2800" dirty="0">
                <a:latin typeface="Calibri"/>
                <a:ea typeface="Calibri"/>
                <a:cs typeface="Calibri"/>
                <a:sym typeface="Calibri"/>
              </a:rPr>
              <a:t>Osana opintojaksoa osallistutaan mahdollisuuksien mukaan </a:t>
            </a:r>
            <a:r>
              <a:rPr lang="fi-FI" sz="2800" b="1" dirty="0">
                <a:latin typeface="Calibri"/>
                <a:ea typeface="Calibri"/>
                <a:cs typeface="Calibri"/>
                <a:sym typeface="Calibri"/>
              </a:rPr>
              <a:t>omakustanteiselle matkalle</a:t>
            </a:r>
            <a:r>
              <a:rPr lang="fi-FI" sz="2800" dirty="0">
                <a:latin typeface="Calibri"/>
                <a:ea typeface="Calibri"/>
                <a:cs typeface="Calibri"/>
                <a:sym typeface="Calibri"/>
              </a:rPr>
              <a:t> kyseiseen kaupunkiin.</a:t>
            </a:r>
            <a:endParaRPr sz="2800" dirty="0">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pic>
        <p:nvPicPr>
          <p:cNvPr id="353" name="Google Shape;353;gc0cf06b318_1_0"/>
          <p:cNvPicPr preferRelativeResize="0"/>
          <p:nvPr/>
        </p:nvPicPr>
        <p:blipFill>
          <a:blip r:embed="rId3">
            <a:alphaModFix/>
          </a:blip>
          <a:stretch>
            <a:fillRect/>
          </a:stretch>
        </p:blipFill>
        <p:spPr>
          <a:xfrm>
            <a:off x="6766525" y="283725"/>
            <a:ext cx="2249798" cy="2659524"/>
          </a:xfrm>
          <a:prstGeom prst="rect">
            <a:avLst/>
          </a:prstGeom>
          <a:noFill/>
          <a:ln>
            <a:noFill/>
          </a:ln>
        </p:spPr>
      </p:pic>
      <p:pic>
        <p:nvPicPr>
          <p:cNvPr id="354" name="Google Shape;354;gc0cf06b318_1_0"/>
          <p:cNvPicPr preferRelativeResize="0"/>
          <p:nvPr/>
        </p:nvPicPr>
        <p:blipFill>
          <a:blip r:embed="rId4">
            <a:alphaModFix/>
          </a:blip>
          <a:stretch>
            <a:fillRect/>
          </a:stretch>
        </p:blipFill>
        <p:spPr>
          <a:xfrm>
            <a:off x="4483088" y="1921675"/>
            <a:ext cx="2106565" cy="3014650"/>
          </a:xfrm>
          <a:prstGeom prst="rect">
            <a:avLst/>
          </a:prstGeom>
          <a:noFill/>
          <a:ln>
            <a:noFill/>
          </a:ln>
        </p:spPr>
      </p:pic>
      <p:pic>
        <p:nvPicPr>
          <p:cNvPr id="355" name="Google Shape;355;gc0cf06b318_1_0"/>
          <p:cNvPicPr preferRelativeResize="0"/>
          <p:nvPr/>
        </p:nvPicPr>
        <p:blipFill>
          <a:blip r:embed="rId5">
            <a:alphaModFix/>
          </a:blip>
          <a:stretch>
            <a:fillRect/>
          </a:stretch>
        </p:blipFill>
        <p:spPr>
          <a:xfrm>
            <a:off x="6886525" y="3429000"/>
            <a:ext cx="2009800" cy="3014674"/>
          </a:xfrm>
          <a:prstGeom prst="rect">
            <a:avLst/>
          </a:prstGeom>
          <a:noFill/>
          <a:ln>
            <a:noFill/>
          </a:ln>
        </p:spPr>
      </p:pic>
      <p:sp>
        <p:nvSpPr>
          <p:cNvPr id="356" name="Google Shape;356;gc0cf06b318_1_0"/>
          <p:cNvSpPr txBox="1"/>
          <p:nvPr/>
        </p:nvSpPr>
        <p:spPr>
          <a:xfrm>
            <a:off x="7015175" y="2343150"/>
            <a:ext cx="571500" cy="3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Keltainen">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1092</TotalTime>
  <Words>1102</Words>
  <Application>Microsoft Office PowerPoint</Application>
  <PresentationFormat>Näytössä katseltava diaesitys (4:3)</PresentationFormat>
  <Paragraphs>133</Paragraphs>
  <Slides>25</Slides>
  <Notes>23</Notes>
  <HiddenSlides>0</HiddenSlides>
  <MMClips>0</MMClips>
  <ScaleCrop>false</ScaleCrop>
  <HeadingPairs>
    <vt:vector size="6" baseType="variant">
      <vt:variant>
        <vt:lpstr>Käytetyt fontit</vt:lpstr>
      </vt:variant>
      <vt:variant>
        <vt:i4>4</vt:i4>
      </vt:variant>
      <vt:variant>
        <vt:lpstr>Teema</vt:lpstr>
      </vt:variant>
      <vt:variant>
        <vt:i4>2</vt:i4>
      </vt:variant>
      <vt:variant>
        <vt:lpstr>Dian otsikot</vt:lpstr>
      </vt:variant>
      <vt:variant>
        <vt:i4>25</vt:i4>
      </vt:variant>
    </vt:vector>
  </HeadingPairs>
  <TitlesOfParts>
    <vt:vector size="31" baseType="lpstr">
      <vt:lpstr>Arial</vt:lpstr>
      <vt:lpstr>Calibri</vt:lpstr>
      <vt:lpstr>Edwardian Script ITC</vt:lpstr>
      <vt:lpstr>Calibri Light</vt:lpstr>
      <vt:lpstr>Office Theme</vt:lpstr>
      <vt:lpstr>Office-teema</vt:lpstr>
      <vt:lpstr>Lukion  ainevalinnat   </vt:lpstr>
      <vt:lpstr>Lukiossa on</vt:lpstr>
      <vt:lpstr>Lukiossa opiskellaan</vt:lpstr>
      <vt:lpstr>PowerPoint-esitys</vt:lpstr>
      <vt:lpstr>PowerPoint-esitys</vt:lpstr>
      <vt:lpstr>Toinen tärkeä valinta koskee lyhyitä kieliä  SAB3, RAB3 vai VEB3? </vt:lpstr>
      <vt:lpstr>Venäjä (B2, B3):  Valitse viisaasti ja erotu massasta - valitse venäjä! </vt:lpstr>
      <vt:lpstr>Ensimmäisenä vuotena valittavia valinnaisia</vt:lpstr>
      <vt:lpstr>PowerPoint-esitys</vt:lpstr>
      <vt:lpstr>PowerPoint-esitys</vt:lpstr>
      <vt:lpstr>Ensimmäisenä vuotena valittavia valinnaisia</vt:lpstr>
      <vt:lpstr>Ensimmäisenä vuotena valittavia valinnaisia</vt:lpstr>
      <vt:lpstr>Ensimmäisenä vuotena valittavia valinnaisia</vt:lpstr>
      <vt:lpstr>Ensimmäisenä vuotena valittavia valinnaisia</vt:lpstr>
      <vt:lpstr>Ensimmäisenä vuotena valittavia valinnaisia</vt:lpstr>
      <vt:lpstr>PowerPoint-esitys</vt:lpstr>
      <vt:lpstr>Ensimmäisenä vuotena valittavia valinnaisia</vt:lpstr>
      <vt:lpstr>Ensimmäisenä vuotena valittavia valinnaisia</vt:lpstr>
      <vt:lpstr>Ensimmäisenä vuotena valittavia valinnaisia</vt:lpstr>
      <vt:lpstr>Ensimmäisenä vuotena valittavia valinnaisia</vt:lpstr>
      <vt:lpstr>Ensimmäisenä vuotena valittavia valinnaisia</vt:lpstr>
      <vt:lpstr>Agenda 2030</vt:lpstr>
      <vt:lpstr>Toisena vuotena valittava (valitse pakollisena, tai jos valitset musiikin pakollisena, voit halutessasi valita valinnaiseksi)</vt:lpstr>
      <vt:lpstr>Toisena vuotena valittavia (valitse pakollisena, tai jos valitset kuvataiteen pakollisena, voit halutessasi valita valinnaiseksi)</vt:lpstr>
      <vt:lpstr>Kiitos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Lukion  ainevalinnat</dc:title>
  <dc:creator>Elsa Kuittinen</dc:creator>
  <cp:lastModifiedBy>Elsa Kuittinen</cp:lastModifiedBy>
  <cp:revision>32</cp:revision>
  <dcterms:created xsi:type="dcterms:W3CDTF">2020-02-10T09:31:54Z</dcterms:created>
  <dcterms:modified xsi:type="dcterms:W3CDTF">2025-02-26T11:33:43Z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0x010100864A1D65436A6F4C895105B856E03472</vt:lpwstr>
  </property>
</Properties>
</file>