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A49E17-0415-4401-B34F-B36D3E554A98}" v="279" dt="2020-12-06T17:01:15.7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na Hirvonen" userId="70947b6ff07aea2e" providerId="Windows Live" clId="Web-{48A49E17-0415-4401-B34F-B36D3E554A98}"/>
    <pc:docChg chg="addSld modSld addMainMaster delMainMaster">
      <pc:chgData name="Nina Hirvonen" userId="70947b6ff07aea2e" providerId="Windows Live" clId="Web-{48A49E17-0415-4401-B34F-B36D3E554A98}" dt="2020-12-06T17:01:11.797" v="267" actId="20577"/>
      <pc:docMkLst>
        <pc:docMk/>
      </pc:docMkLst>
      <pc:sldChg chg="modSp mod modClrScheme chgLayout">
        <pc:chgData name="Nina Hirvonen" userId="70947b6ff07aea2e" providerId="Windows Live" clId="Web-{48A49E17-0415-4401-B34F-B36D3E554A98}" dt="2020-12-06T17:00:55.330" v="257" actId="20577"/>
        <pc:sldMkLst>
          <pc:docMk/>
          <pc:sldMk cId="109857222" sldId="256"/>
        </pc:sldMkLst>
        <pc:spChg chg="mod ord">
          <ac:chgData name="Nina Hirvonen" userId="70947b6ff07aea2e" providerId="Windows Live" clId="Web-{48A49E17-0415-4401-B34F-B36D3E554A98}" dt="2020-12-06T17:00:55.330" v="257" actId="20577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Nina Hirvonen" userId="70947b6ff07aea2e" providerId="Windows Live" clId="Web-{48A49E17-0415-4401-B34F-B36D3E554A98}" dt="2020-12-06T17:00:52.109" v="255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new">
        <pc:chgData name="Nina Hirvonen" userId="70947b6ff07aea2e" providerId="Windows Live" clId="Web-{48A49E17-0415-4401-B34F-B36D3E554A98}" dt="2020-12-06T17:01:02.985" v="260" actId="20577"/>
        <pc:sldMkLst>
          <pc:docMk/>
          <pc:sldMk cId="3158160428" sldId="257"/>
        </pc:sldMkLst>
        <pc:spChg chg="mod">
          <ac:chgData name="Nina Hirvonen" userId="70947b6ff07aea2e" providerId="Windows Live" clId="Web-{48A49E17-0415-4401-B34F-B36D3E554A98}" dt="2020-12-06T17:01:02.985" v="260" actId="20577"/>
          <ac:spMkLst>
            <pc:docMk/>
            <pc:sldMk cId="3158160428" sldId="257"/>
            <ac:spMk id="2" creationId="{1DE96DE3-A4EF-46F2-B691-AD706015D45B}"/>
          </ac:spMkLst>
        </pc:spChg>
        <pc:spChg chg="mod">
          <ac:chgData name="Nina Hirvonen" userId="70947b6ff07aea2e" providerId="Windows Live" clId="Web-{48A49E17-0415-4401-B34F-B36D3E554A98}" dt="2020-12-06T16:23:09.905" v="70" actId="14100"/>
          <ac:spMkLst>
            <pc:docMk/>
            <pc:sldMk cId="3158160428" sldId="257"/>
            <ac:spMk id="3" creationId="{B1B56629-9969-40C6-993C-386BCF4B043F}"/>
          </ac:spMkLst>
        </pc:spChg>
      </pc:sldChg>
      <pc:sldChg chg="modSp new">
        <pc:chgData name="Nina Hirvonen" userId="70947b6ff07aea2e" providerId="Windows Live" clId="Web-{48A49E17-0415-4401-B34F-B36D3E554A98}" dt="2020-12-06T17:01:09.500" v="265" actId="20577"/>
        <pc:sldMkLst>
          <pc:docMk/>
          <pc:sldMk cId="3750759704" sldId="258"/>
        </pc:sldMkLst>
        <pc:spChg chg="mod">
          <ac:chgData name="Nina Hirvonen" userId="70947b6ff07aea2e" providerId="Windows Live" clId="Web-{48A49E17-0415-4401-B34F-B36D3E554A98}" dt="2020-12-06T17:01:09.500" v="265" actId="20577"/>
          <ac:spMkLst>
            <pc:docMk/>
            <pc:sldMk cId="3750759704" sldId="258"/>
            <ac:spMk id="2" creationId="{8FC77218-6D76-4535-AF32-6543E90D0227}"/>
          </ac:spMkLst>
        </pc:spChg>
        <pc:spChg chg="mod">
          <ac:chgData name="Nina Hirvonen" userId="70947b6ff07aea2e" providerId="Windows Live" clId="Web-{48A49E17-0415-4401-B34F-B36D3E554A98}" dt="2020-12-06T16:24:25.295" v="98" actId="20577"/>
          <ac:spMkLst>
            <pc:docMk/>
            <pc:sldMk cId="3750759704" sldId="258"/>
            <ac:spMk id="3" creationId="{A5FC973C-FBDF-47F2-83C6-4F3D69EADB8F}"/>
          </ac:spMkLst>
        </pc:spChg>
      </pc:sldChg>
      <pc:sldChg chg="modSp new">
        <pc:chgData name="Nina Hirvonen" userId="70947b6ff07aea2e" providerId="Windows Live" clId="Web-{48A49E17-0415-4401-B34F-B36D3E554A98}" dt="2020-12-06T16:25:14.139" v="111" actId="14100"/>
        <pc:sldMkLst>
          <pc:docMk/>
          <pc:sldMk cId="2031508412" sldId="259"/>
        </pc:sldMkLst>
        <pc:spChg chg="mod">
          <ac:chgData name="Nina Hirvonen" userId="70947b6ff07aea2e" providerId="Windows Live" clId="Web-{48A49E17-0415-4401-B34F-B36D3E554A98}" dt="2020-12-06T16:24:42.233" v="101" actId="20577"/>
          <ac:spMkLst>
            <pc:docMk/>
            <pc:sldMk cId="2031508412" sldId="259"/>
            <ac:spMk id="2" creationId="{68A0FAB6-96B7-4126-B1AF-EBEC0F8A5E22}"/>
          </ac:spMkLst>
        </pc:spChg>
        <pc:spChg chg="mod">
          <ac:chgData name="Nina Hirvonen" userId="70947b6ff07aea2e" providerId="Windows Live" clId="Web-{48A49E17-0415-4401-B34F-B36D3E554A98}" dt="2020-12-06T16:25:14.139" v="111" actId="14100"/>
          <ac:spMkLst>
            <pc:docMk/>
            <pc:sldMk cId="2031508412" sldId="259"/>
            <ac:spMk id="3" creationId="{3B4F5DA6-D0A7-44CD-95B0-1B32A2363963}"/>
          </ac:spMkLst>
        </pc:spChg>
      </pc:sldChg>
      <pc:sldChg chg="modSp new">
        <pc:chgData name="Nina Hirvonen" userId="70947b6ff07aea2e" providerId="Windows Live" clId="Web-{48A49E17-0415-4401-B34F-B36D3E554A98}" dt="2020-12-06T16:31:16.761" v="143" actId="20577"/>
        <pc:sldMkLst>
          <pc:docMk/>
          <pc:sldMk cId="1044539000" sldId="260"/>
        </pc:sldMkLst>
        <pc:spChg chg="mod">
          <ac:chgData name="Nina Hirvonen" userId="70947b6ff07aea2e" providerId="Windows Live" clId="Web-{48A49E17-0415-4401-B34F-B36D3E554A98}" dt="2020-12-06T16:29:05.965" v="133" actId="20577"/>
          <ac:spMkLst>
            <pc:docMk/>
            <pc:sldMk cId="1044539000" sldId="260"/>
            <ac:spMk id="2" creationId="{A97B6662-2D8C-4618-8CCB-E5874D05DA26}"/>
          </ac:spMkLst>
        </pc:spChg>
        <pc:spChg chg="mod">
          <ac:chgData name="Nina Hirvonen" userId="70947b6ff07aea2e" providerId="Windows Live" clId="Web-{48A49E17-0415-4401-B34F-B36D3E554A98}" dt="2020-12-06T16:31:16.761" v="143" actId="20577"/>
          <ac:spMkLst>
            <pc:docMk/>
            <pc:sldMk cId="1044539000" sldId="260"/>
            <ac:spMk id="3" creationId="{49AC4820-C97F-4AFA-93C9-531FA9C178D1}"/>
          </ac:spMkLst>
        </pc:spChg>
      </pc:sldChg>
      <pc:sldChg chg="modSp new">
        <pc:chgData name="Nina Hirvonen" userId="70947b6ff07aea2e" providerId="Windows Live" clId="Web-{48A49E17-0415-4401-B34F-B36D3E554A98}" dt="2020-12-06T16:54:46.143" v="220" actId="20577"/>
        <pc:sldMkLst>
          <pc:docMk/>
          <pc:sldMk cId="3354337980" sldId="261"/>
        </pc:sldMkLst>
        <pc:spChg chg="mod">
          <ac:chgData name="Nina Hirvonen" userId="70947b6ff07aea2e" providerId="Windows Live" clId="Web-{48A49E17-0415-4401-B34F-B36D3E554A98}" dt="2020-12-06T16:31:29.574" v="154" actId="20577"/>
          <ac:spMkLst>
            <pc:docMk/>
            <pc:sldMk cId="3354337980" sldId="261"/>
            <ac:spMk id="2" creationId="{3B75178D-69CD-4D6E-9844-DC66AF669FE5}"/>
          </ac:spMkLst>
        </pc:spChg>
        <pc:spChg chg="mod">
          <ac:chgData name="Nina Hirvonen" userId="70947b6ff07aea2e" providerId="Windows Live" clId="Web-{48A49E17-0415-4401-B34F-B36D3E554A98}" dt="2020-12-06T16:54:46.143" v="220" actId="20577"/>
          <ac:spMkLst>
            <pc:docMk/>
            <pc:sldMk cId="3354337980" sldId="261"/>
            <ac:spMk id="3" creationId="{B68962C0-2396-4CDC-A7B5-197FB71FED39}"/>
          </ac:spMkLst>
        </pc:spChg>
      </pc:sldChg>
      <pc:sldChg chg="modSp new">
        <pc:chgData name="Nina Hirvonen" userId="70947b6ff07aea2e" providerId="Windows Live" clId="Web-{48A49E17-0415-4401-B34F-B36D3E554A98}" dt="2020-12-06T16:51:28.957" v="206" actId="20577"/>
        <pc:sldMkLst>
          <pc:docMk/>
          <pc:sldMk cId="1714721242" sldId="262"/>
        </pc:sldMkLst>
        <pc:spChg chg="mod">
          <ac:chgData name="Nina Hirvonen" userId="70947b6ff07aea2e" providerId="Windows Live" clId="Web-{48A49E17-0415-4401-B34F-B36D3E554A98}" dt="2020-12-06T16:37:35.399" v="201" actId="20577"/>
          <ac:spMkLst>
            <pc:docMk/>
            <pc:sldMk cId="1714721242" sldId="262"/>
            <ac:spMk id="2" creationId="{300E32B1-2819-407A-B35C-6C9B240B9191}"/>
          </ac:spMkLst>
        </pc:spChg>
        <pc:spChg chg="mod">
          <ac:chgData name="Nina Hirvonen" userId="70947b6ff07aea2e" providerId="Windows Live" clId="Web-{48A49E17-0415-4401-B34F-B36D3E554A98}" dt="2020-12-06T16:51:28.957" v="206" actId="20577"/>
          <ac:spMkLst>
            <pc:docMk/>
            <pc:sldMk cId="1714721242" sldId="262"/>
            <ac:spMk id="3" creationId="{EC488D35-7221-488F-863F-ADFABC502BAB}"/>
          </ac:spMkLst>
        </pc:spChg>
      </pc:sldChg>
      <pc:sldChg chg="addSp delSp modSp new">
        <pc:chgData name="Nina Hirvonen" userId="70947b6ff07aea2e" providerId="Windows Live" clId="Web-{48A49E17-0415-4401-B34F-B36D3E554A98}" dt="2020-12-06T16:56:40.439" v="227" actId="14100"/>
        <pc:sldMkLst>
          <pc:docMk/>
          <pc:sldMk cId="3461666537" sldId="263"/>
        </pc:sldMkLst>
        <pc:spChg chg="mod">
          <ac:chgData name="Nina Hirvonen" userId="70947b6ff07aea2e" providerId="Windows Live" clId="Web-{48A49E17-0415-4401-B34F-B36D3E554A98}" dt="2020-12-06T16:56:29.439" v="225" actId="14100"/>
          <ac:spMkLst>
            <pc:docMk/>
            <pc:sldMk cId="3461666537" sldId="263"/>
            <ac:spMk id="2" creationId="{D3A891E5-676A-4A97-A1BA-6F0F21DE2D98}"/>
          </ac:spMkLst>
        </pc:spChg>
        <pc:spChg chg="del">
          <ac:chgData name="Nina Hirvonen" userId="70947b6ff07aea2e" providerId="Windows Live" clId="Web-{48A49E17-0415-4401-B34F-B36D3E554A98}" dt="2020-12-06T16:56:16.095" v="223"/>
          <ac:spMkLst>
            <pc:docMk/>
            <pc:sldMk cId="3461666537" sldId="263"/>
            <ac:spMk id="3" creationId="{D161CA65-7E3D-4C35-AE14-542782EE2EAF}"/>
          </ac:spMkLst>
        </pc:spChg>
        <pc:picChg chg="add mod ord">
          <ac:chgData name="Nina Hirvonen" userId="70947b6ff07aea2e" providerId="Windows Live" clId="Web-{48A49E17-0415-4401-B34F-B36D3E554A98}" dt="2020-12-06T16:56:40.439" v="227" actId="14100"/>
          <ac:picMkLst>
            <pc:docMk/>
            <pc:sldMk cId="3461666537" sldId="263"/>
            <ac:picMk id="4" creationId="{3822926F-A227-4EC1-AFBE-5154309D49E8}"/>
          </ac:picMkLst>
        </pc:picChg>
      </pc:sldChg>
      <pc:sldChg chg="modSp new">
        <pc:chgData name="Nina Hirvonen" userId="70947b6ff07aea2e" providerId="Windows Live" clId="Web-{48A49E17-0415-4401-B34F-B36D3E554A98}" dt="2020-12-06T16:58:33.016" v="231" actId="20577"/>
        <pc:sldMkLst>
          <pc:docMk/>
          <pc:sldMk cId="1437111518" sldId="264"/>
        </pc:sldMkLst>
        <pc:spChg chg="mod">
          <ac:chgData name="Nina Hirvonen" userId="70947b6ff07aea2e" providerId="Windows Live" clId="Web-{48A49E17-0415-4401-B34F-B36D3E554A98}" dt="2020-12-06T16:58:33.016" v="231" actId="20577"/>
          <ac:spMkLst>
            <pc:docMk/>
            <pc:sldMk cId="1437111518" sldId="264"/>
            <ac:spMk id="3" creationId="{88FE1536-3588-46FF-8EC0-E74504A8AC49}"/>
          </ac:spMkLst>
        </pc:spChg>
      </pc:sldChg>
      <pc:sldMasterChg chg="del delSldLayout">
        <pc:chgData name="Nina Hirvonen" userId="70947b6ff07aea2e" providerId="Windows Live" clId="Web-{48A49E17-0415-4401-B34F-B36D3E554A98}" dt="2020-12-06T16:01:54.413" v="0"/>
        <pc:sldMasterMkLst>
          <pc:docMk/>
          <pc:sldMasterMk cId="2460954070" sldId="2147483660"/>
        </pc:sldMasterMkLst>
        <pc:sldLayoutChg chg="del">
          <pc:chgData name="Nina Hirvonen" userId="70947b6ff07aea2e" providerId="Windows Live" clId="Web-{48A49E17-0415-4401-B34F-B36D3E554A98}" dt="2020-12-06T16:01:54.413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Nina Hirvonen" userId="70947b6ff07aea2e" providerId="Windows Live" clId="Web-{48A49E17-0415-4401-B34F-B36D3E554A98}" dt="2020-12-06T16:01:54.413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Nina Hirvonen" userId="70947b6ff07aea2e" providerId="Windows Live" clId="Web-{48A49E17-0415-4401-B34F-B36D3E554A98}" dt="2020-12-06T16:01:54.413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Nina Hirvonen" userId="70947b6ff07aea2e" providerId="Windows Live" clId="Web-{48A49E17-0415-4401-B34F-B36D3E554A98}" dt="2020-12-06T16:01:54.413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Nina Hirvonen" userId="70947b6ff07aea2e" providerId="Windows Live" clId="Web-{48A49E17-0415-4401-B34F-B36D3E554A98}" dt="2020-12-06T16:01:54.413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Nina Hirvonen" userId="70947b6ff07aea2e" providerId="Windows Live" clId="Web-{48A49E17-0415-4401-B34F-B36D3E554A98}" dt="2020-12-06T16:01:54.413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Nina Hirvonen" userId="70947b6ff07aea2e" providerId="Windows Live" clId="Web-{48A49E17-0415-4401-B34F-B36D3E554A98}" dt="2020-12-06T16:01:54.413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Nina Hirvonen" userId="70947b6ff07aea2e" providerId="Windows Live" clId="Web-{48A49E17-0415-4401-B34F-B36D3E554A98}" dt="2020-12-06T16:01:54.413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Nina Hirvonen" userId="70947b6ff07aea2e" providerId="Windows Live" clId="Web-{48A49E17-0415-4401-B34F-B36D3E554A98}" dt="2020-12-06T16:01:54.413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Nina Hirvonen" userId="70947b6ff07aea2e" providerId="Windows Live" clId="Web-{48A49E17-0415-4401-B34F-B36D3E554A98}" dt="2020-12-06T16:01:54.413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Nina Hirvonen" userId="70947b6ff07aea2e" providerId="Windows Live" clId="Web-{48A49E17-0415-4401-B34F-B36D3E554A98}" dt="2020-12-06T16:01:54.413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 modSldLayout">
        <pc:chgData name="Nina Hirvonen" userId="70947b6ff07aea2e" providerId="Windows Live" clId="Web-{48A49E17-0415-4401-B34F-B36D3E554A98}" dt="2020-12-06T16:01:54.413" v="0"/>
        <pc:sldMasterMkLst>
          <pc:docMk/>
          <pc:sldMasterMk cId="1168014163" sldId="2147483672"/>
        </pc:sldMasterMkLst>
        <pc:sldLayoutChg chg="add mod replId">
          <pc:chgData name="Nina Hirvonen" userId="70947b6ff07aea2e" providerId="Windows Live" clId="Web-{48A49E17-0415-4401-B34F-B36D3E554A98}" dt="2020-12-06T16:01:54.413" v="0"/>
          <pc:sldLayoutMkLst>
            <pc:docMk/>
            <pc:sldMasterMk cId="1168014163" sldId="2147483672"/>
            <pc:sldLayoutMk cId="2458019899" sldId="2147483673"/>
          </pc:sldLayoutMkLst>
        </pc:sldLayoutChg>
        <pc:sldLayoutChg chg="add mod replId">
          <pc:chgData name="Nina Hirvonen" userId="70947b6ff07aea2e" providerId="Windows Live" clId="Web-{48A49E17-0415-4401-B34F-B36D3E554A98}" dt="2020-12-06T16:01:54.413" v="0"/>
          <pc:sldLayoutMkLst>
            <pc:docMk/>
            <pc:sldMasterMk cId="1168014163" sldId="2147483672"/>
            <pc:sldLayoutMk cId="2084176976" sldId="2147483674"/>
          </pc:sldLayoutMkLst>
        </pc:sldLayoutChg>
        <pc:sldLayoutChg chg="add mod replId">
          <pc:chgData name="Nina Hirvonen" userId="70947b6ff07aea2e" providerId="Windows Live" clId="Web-{48A49E17-0415-4401-B34F-B36D3E554A98}" dt="2020-12-06T16:01:54.413" v="0"/>
          <pc:sldLayoutMkLst>
            <pc:docMk/>
            <pc:sldMasterMk cId="1168014163" sldId="2147483672"/>
            <pc:sldLayoutMk cId="315255283" sldId="2147483675"/>
          </pc:sldLayoutMkLst>
        </pc:sldLayoutChg>
        <pc:sldLayoutChg chg="add mod replId">
          <pc:chgData name="Nina Hirvonen" userId="70947b6ff07aea2e" providerId="Windows Live" clId="Web-{48A49E17-0415-4401-B34F-B36D3E554A98}" dt="2020-12-06T16:01:54.413" v="0"/>
          <pc:sldLayoutMkLst>
            <pc:docMk/>
            <pc:sldMasterMk cId="1168014163" sldId="2147483672"/>
            <pc:sldLayoutMk cId="863604395" sldId="2147483676"/>
          </pc:sldLayoutMkLst>
        </pc:sldLayoutChg>
        <pc:sldLayoutChg chg="add mod replId">
          <pc:chgData name="Nina Hirvonen" userId="70947b6ff07aea2e" providerId="Windows Live" clId="Web-{48A49E17-0415-4401-B34F-B36D3E554A98}" dt="2020-12-06T16:01:54.413" v="0"/>
          <pc:sldLayoutMkLst>
            <pc:docMk/>
            <pc:sldMasterMk cId="1168014163" sldId="2147483672"/>
            <pc:sldLayoutMk cId="1261487543" sldId="2147483677"/>
          </pc:sldLayoutMkLst>
        </pc:sldLayoutChg>
        <pc:sldLayoutChg chg="add mod replId">
          <pc:chgData name="Nina Hirvonen" userId="70947b6ff07aea2e" providerId="Windows Live" clId="Web-{48A49E17-0415-4401-B34F-B36D3E554A98}" dt="2020-12-06T16:01:54.413" v="0"/>
          <pc:sldLayoutMkLst>
            <pc:docMk/>
            <pc:sldMasterMk cId="1168014163" sldId="2147483672"/>
            <pc:sldLayoutMk cId="3564169521" sldId="2147483678"/>
          </pc:sldLayoutMkLst>
        </pc:sldLayoutChg>
        <pc:sldLayoutChg chg="add mod replId">
          <pc:chgData name="Nina Hirvonen" userId="70947b6ff07aea2e" providerId="Windows Live" clId="Web-{48A49E17-0415-4401-B34F-B36D3E554A98}" dt="2020-12-06T16:01:54.413" v="0"/>
          <pc:sldLayoutMkLst>
            <pc:docMk/>
            <pc:sldMasterMk cId="1168014163" sldId="2147483672"/>
            <pc:sldLayoutMk cId="247995780" sldId="2147483679"/>
          </pc:sldLayoutMkLst>
        </pc:sldLayoutChg>
        <pc:sldLayoutChg chg="add mod replId">
          <pc:chgData name="Nina Hirvonen" userId="70947b6ff07aea2e" providerId="Windows Live" clId="Web-{48A49E17-0415-4401-B34F-B36D3E554A98}" dt="2020-12-06T16:01:54.413" v="0"/>
          <pc:sldLayoutMkLst>
            <pc:docMk/>
            <pc:sldMasterMk cId="1168014163" sldId="2147483672"/>
            <pc:sldLayoutMk cId="2003399282" sldId="2147483680"/>
          </pc:sldLayoutMkLst>
        </pc:sldLayoutChg>
        <pc:sldLayoutChg chg="add mod replId">
          <pc:chgData name="Nina Hirvonen" userId="70947b6ff07aea2e" providerId="Windows Live" clId="Web-{48A49E17-0415-4401-B34F-B36D3E554A98}" dt="2020-12-06T16:01:54.413" v="0"/>
          <pc:sldLayoutMkLst>
            <pc:docMk/>
            <pc:sldMasterMk cId="1168014163" sldId="2147483672"/>
            <pc:sldLayoutMk cId="1021039561" sldId="2147483681"/>
          </pc:sldLayoutMkLst>
        </pc:sldLayoutChg>
        <pc:sldLayoutChg chg="add mod replId">
          <pc:chgData name="Nina Hirvonen" userId="70947b6ff07aea2e" providerId="Windows Live" clId="Web-{48A49E17-0415-4401-B34F-B36D3E554A98}" dt="2020-12-06T16:01:54.413" v="0"/>
          <pc:sldLayoutMkLst>
            <pc:docMk/>
            <pc:sldMasterMk cId="1168014163" sldId="2147483672"/>
            <pc:sldLayoutMk cId="3822677327" sldId="2147483682"/>
          </pc:sldLayoutMkLst>
        </pc:sldLayoutChg>
        <pc:sldLayoutChg chg="add mod replId">
          <pc:chgData name="Nina Hirvonen" userId="70947b6ff07aea2e" providerId="Windows Live" clId="Web-{48A49E17-0415-4401-B34F-B36D3E554A98}" dt="2020-12-06T16:01:54.413" v="0"/>
          <pc:sldLayoutMkLst>
            <pc:docMk/>
            <pc:sldMasterMk cId="1168014163" sldId="2147483672"/>
            <pc:sldLayoutMk cId="3809714274" sldId="2147483683"/>
          </pc:sldLayoutMkLst>
        </pc:sldLayoutChg>
        <pc:sldLayoutChg chg="add mod replId">
          <pc:chgData name="Nina Hirvonen" userId="70947b6ff07aea2e" providerId="Windows Live" clId="Web-{48A49E17-0415-4401-B34F-B36D3E554A98}" dt="2020-12-06T16:01:54.413" v="0"/>
          <pc:sldLayoutMkLst>
            <pc:docMk/>
            <pc:sldMasterMk cId="1168014163" sldId="2147483672"/>
            <pc:sldLayoutMk cId="2519630517" sldId="2147483684"/>
          </pc:sldLayoutMkLst>
        </pc:sldLayoutChg>
        <pc:sldLayoutChg chg="add mod replId">
          <pc:chgData name="Nina Hirvonen" userId="70947b6ff07aea2e" providerId="Windows Live" clId="Web-{48A49E17-0415-4401-B34F-B36D3E554A98}" dt="2020-12-06T16:01:54.413" v="0"/>
          <pc:sldLayoutMkLst>
            <pc:docMk/>
            <pc:sldMasterMk cId="1168014163" sldId="2147483672"/>
            <pc:sldLayoutMk cId="779594302" sldId="2147483685"/>
          </pc:sldLayoutMkLst>
        </pc:sldLayoutChg>
        <pc:sldLayoutChg chg="add mod replId">
          <pc:chgData name="Nina Hirvonen" userId="70947b6ff07aea2e" providerId="Windows Live" clId="Web-{48A49E17-0415-4401-B34F-B36D3E554A98}" dt="2020-12-06T16:01:54.413" v="0"/>
          <pc:sldLayoutMkLst>
            <pc:docMk/>
            <pc:sldMasterMk cId="1168014163" sldId="2147483672"/>
            <pc:sldLayoutMk cId="647395517" sldId="2147483686"/>
          </pc:sldLayoutMkLst>
        </pc:sldLayoutChg>
        <pc:sldLayoutChg chg="add mod replId">
          <pc:chgData name="Nina Hirvonen" userId="70947b6ff07aea2e" providerId="Windows Live" clId="Web-{48A49E17-0415-4401-B34F-B36D3E554A98}" dt="2020-12-06T16:01:54.413" v="0"/>
          <pc:sldLayoutMkLst>
            <pc:docMk/>
            <pc:sldMasterMk cId="1168014163" sldId="2147483672"/>
            <pc:sldLayoutMk cId="4080314299" sldId="2147483687"/>
          </pc:sldLayoutMkLst>
        </pc:sldLayoutChg>
        <pc:sldLayoutChg chg="add mod replId">
          <pc:chgData name="Nina Hirvonen" userId="70947b6ff07aea2e" providerId="Windows Live" clId="Web-{48A49E17-0415-4401-B34F-B36D3E554A98}" dt="2020-12-06T16:01:54.413" v="0"/>
          <pc:sldLayoutMkLst>
            <pc:docMk/>
            <pc:sldMasterMk cId="1168014163" sldId="2147483672"/>
            <pc:sldLayoutMk cId="975761092" sldId="2147483688"/>
          </pc:sldLayoutMkLst>
        </pc:sldLayoutChg>
        <pc:sldLayoutChg chg="add mod replId">
          <pc:chgData name="Nina Hirvonen" userId="70947b6ff07aea2e" providerId="Windows Live" clId="Web-{48A49E17-0415-4401-B34F-B36D3E554A98}" dt="2020-12-06T16:01:54.413" v="0"/>
          <pc:sldLayoutMkLst>
            <pc:docMk/>
            <pc:sldMasterMk cId="1168014163" sldId="2147483672"/>
            <pc:sldLayoutMk cId="461141553" sldId="214748368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19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67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714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630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594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395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314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5761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4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17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5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60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48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16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9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39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03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0141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NÁSTEaLBMI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Nina </a:t>
            </a:r>
            <a:r>
              <a:rPr lang="en-US" dirty="0" err="1">
                <a:cs typeface="Calibri"/>
              </a:rPr>
              <a:t>hirvonen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96DE3-A4EF-46F2-B691-AD706015D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NÁsteAlbmi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56629-9969-40C6-993C-386BCF4B0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2685850"/>
          </a:xfrm>
        </p:spPr>
        <p:txBody>
          <a:bodyPr/>
          <a:lstStyle/>
          <a:p>
            <a:r>
              <a:rPr lang="en-US" sz="2400" dirty="0" err="1">
                <a:ea typeface="+mn-lt"/>
                <a:cs typeface="+mn-lt"/>
              </a:rPr>
              <a:t>Sápmelaččaide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násttit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leat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leamašan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kompássat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dirty="0" err="1">
                <a:ea typeface="+mn-lt"/>
                <a:cs typeface="+mn-lt"/>
              </a:rPr>
              <a:t>diibmu</a:t>
            </a:r>
            <a:r>
              <a:rPr lang="en-US" sz="2400" dirty="0">
                <a:ea typeface="+mn-lt"/>
                <a:cs typeface="+mn-lt"/>
              </a:rPr>
              <a:t> ja </a:t>
            </a:r>
            <a:r>
              <a:rPr lang="en-US" sz="2400" dirty="0" err="1">
                <a:ea typeface="+mn-lt"/>
                <a:cs typeface="+mn-lt"/>
              </a:rPr>
              <a:t>jagiáiggi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čájeheaddji</a:t>
            </a:r>
            <a:r>
              <a:rPr lang="en-US" sz="2400" dirty="0">
                <a:ea typeface="+mn-lt"/>
                <a:cs typeface="+mn-lt"/>
              </a:rPr>
              <a:t>. </a:t>
            </a:r>
          </a:p>
          <a:p>
            <a:pPr>
              <a:buClr>
                <a:srgbClr val="FFFFFF"/>
              </a:buClr>
            </a:pPr>
            <a:r>
              <a:rPr lang="en-US" sz="2400" dirty="0" err="1">
                <a:ea typeface="+mn-lt"/>
                <a:cs typeface="+mn-lt"/>
              </a:rPr>
              <a:t>Násttiin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leat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oaidnán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gosa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guvlui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galggai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johttit</a:t>
            </a:r>
            <a:r>
              <a:rPr lang="en-US" sz="2400" dirty="0">
                <a:ea typeface="+mn-lt"/>
                <a:cs typeface="+mn-lt"/>
              </a:rPr>
              <a:t>,</a:t>
            </a: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8160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77218-6D76-4535-AF32-6543E90D0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nástealbmi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C973C-FBDF-47F2-83C6-4F3D69EAD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2700228"/>
          </a:xfrm>
        </p:spPr>
        <p:txBody>
          <a:bodyPr/>
          <a:lstStyle/>
          <a:p>
            <a:r>
              <a:rPr lang="en-US" sz="2400" dirty="0" err="1">
                <a:ea typeface="+mn-lt"/>
                <a:cs typeface="+mn-lt"/>
              </a:rPr>
              <a:t>Sápmelaččaide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ledje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muhtin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násttit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dehálabbot</a:t>
            </a:r>
            <a:r>
              <a:rPr lang="en-US" sz="2400" dirty="0">
                <a:ea typeface="+mn-lt"/>
                <a:cs typeface="+mn-lt"/>
              </a:rPr>
              <a:t> go </a:t>
            </a:r>
            <a:r>
              <a:rPr lang="en-US" sz="2400" dirty="0" err="1">
                <a:ea typeface="+mn-lt"/>
                <a:cs typeface="+mn-lt"/>
              </a:rPr>
              <a:t>nuppit</a:t>
            </a:r>
            <a:r>
              <a:rPr lang="en-US" sz="2400" dirty="0">
                <a:ea typeface="+mn-lt"/>
                <a:cs typeface="+mn-lt"/>
              </a:rPr>
              <a:t>.</a:t>
            </a:r>
          </a:p>
          <a:p>
            <a:pPr>
              <a:buClr>
                <a:srgbClr val="FFFFFF"/>
              </a:buClr>
            </a:pPr>
            <a:r>
              <a:rPr lang="en-US" sz="2400" dirty="0" err="1">
                <a:ea typeface="+mn-lt"/>
                <a:cs typeface="+mn-lt"/>
              </a:rPr>
              <a:t>Násttiide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ledje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maiddái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iežaset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čilgehusat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dahje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máidnasat</a:t>
            </a:r>
            <a:r>
              <a:rPr lang="en-US" sz="2400" dirty="0">
                <a:ea typeface="+mn-lt"/>
                <a:cs typeface="+mn-lt"/>
              </a:rPr>
              <a:t>. </a:t>
            </a:r>
            <a:endParaRPr lang="en-US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0759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0FAB6-96B7-4126-B1AF-EBEC0F8A5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Fávdná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F5DA6-D0A7-44CD-95B0-1B32A2363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2743360"/>
          </a:xfrm>
        </p:spPr>
        <p:txBody>
          <a:bodyPr/>
          <a:lstStyle/>
          <a:p>
            <a:r>
              <a:rPr lang="en-US" sz="2400" dirty="0" err="1">
                <a:ea typeface="+mn-lt"/>
                <a:cs typeface="+mn-lt"/>
              </a:rPr>
              <a:t>Fávdná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leat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sarvvabivdi</a:t>
            </a:r>
            <a:r>
              <a:rPr lang="en-US" sz="2400" dirty="0">
                <a:ea typeface="+mn-lt"/>
                <a:cs typeface="+mn-lt"/>
              </a:rPr>
              <a:t>, mas lea </a:t>
            </a:r>
            <a:r>
              <a:rPr lang="en-US" sz="2400" dirty="0" err="1">
                <a:ea typeface="+mn-lt"/>
                <a:cs typeface="+mn-lt"/>
              </a:rPr>
              <a:t>dávgebissu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gieđas</a:t>
            </a:r>
            <a:r>
              <a:rPr lang="en-US" sz="2400" dirty="0">
                <a:ea typeface="+mn-lt"/>
                <a:cs typeface="+mn-lt"/>
              </a:rPr>
              <a:t>. </a:t>
            </a: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1508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B6662-2D8C-4618-8CCB-E5874D05D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guovssonásti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C4820-C97F-4AFA-93C9-531FA9C17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ea typeface="+mn-lt"/>
                <a:cs typeface="+mn-lt"/>
              </a:rPr>
              <a:t>Guovssonásti</a:t>
            </a:r>
            <a:r>
              <a:rPr lang="en-US" sz="2400" dirty="0">
                <a:ea typeface="+mn-lt"/>
                <a:cs typeface="+mn-lt"/>
              </a:rPr>
              <a:t> lea hui </a:t>
            </a:r>
            <a:r>
              <a:rPr lang="en-US" sz="2400" dirty="0" err="1">
                <a:ea typeface="+mn-lt"/>
                <a:cs typeface="+mn-lt"/>
              </a:rPr>
              <a:t>šearrat</a:t>
            </a:r>
            <a:r>
              <a:rPr lang="en-US" sz="2400" dirty="0">
                <a:ea typeface="+mn-lt"/>
                <a:cs typeface="+mn-lt"/>
              </a:rPr>
              <a:t>. </a:t>
            </a:r>
            <a:endParaRPr lang="en-US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en-US" sz="2400" dirty="0" err="1">
                <a:ea typeface="+mn-lt"/>
                <a:cs typeface="+mn-lt"/>
              </a:rPr>
              <a:t>Iešalddes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dat</a:t>
            </a:r>
            <a:r>
              <a:rPr lang="en-US" sz="2400" dirty="0">
                <a:ea typeface="+mn-lt"/>
                <a:cs typeface="+mn-lt"/>
              </a:rPr>
              <a:t> ii </a:t>
            </a:r>
            <a:r>
              <a:rPr lang="en-US" sz="2400" dirty="0" err="1">
                <a:ea typeface="+mn-lt"/>
                <a:cs typeface="+mn-lt"/>
              </a:rPr>
              <a:t>leat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násti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dirty="0" err="1">
                <a:ea typeface="+mn-lt"/>
                <a:cs typeface="+mn-lt"/>
              </a:rPr>
              <a:t>muhto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dat</a:t>
            </a:r>
            <a:r>
              <a:rPr lang="en-US" sz="2400" dirty="0">
                <a:ea typeface="+mn-lt"/>
                <a:cs typeface="+mn-lt"/>
              </a:rPr>
              <a:t> lea Venus-</a:t>
            </a:r>
            <a:r>
              <a:rPr lang="en-US" sz="2400" dirty="0" err="1">
                <a:ea typeface="+mn-lt"/>
                <a:cs typeface="+mn-lt"/>
              </a:rPr>
              <a:t>planehta</a:t>
            </a:r>
            <a:r>
              <a:rPr lang="en-US" sz="2400" dirty="0">
                <a:ea typeface="+mn-lt"/>
                <a:cs typeface="+mn-lt"/>
              </a:rPr>
              <a:t>. 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4539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5178D-69CD-4D6E-9844-DC66AF669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gállá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962C0-2396-4CDC-A7B5-197FB71FE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cs typeface="Calibri"/>
              </a:rPr>
              <a:t>= </a:t>
            </a:r>
            <a:r>
              <a:rPr lang="en-US" sz="2400" dirty="0" err="1">
                <a:cs typeface="Calibri"/>
              </a:rPr>
              <a:t>sirius</a:t>
            </a:r>
            <a:endParaRPr lang="en-US" sz="240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en-US" sz="2400" dirty="0">
                <a:ea typeface="+mn-lt"/>
                <a:cs typeface="+mn-lt"/>
              </a:rPr>
              <a:t> Lea </a:t>
            </a:r>
            <a:r>
              <a:rPr lang="en-US" sz="2400" dirty="0" err="1">
                <a:ea typeface="+mn-lt"/>
                <a:cs typeface="+mn-lt"/>
              </a:rPr>
              <a:t>boares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ádjá</a:t>
            </a:r>
            <a:endParaRPr lang="en-US" sz="24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en-US" sz="2400" dirty="0" err="1">
                <a:ea typeface="+mn-lt"/>
                <a:cs typeface="+mn-lt"/>
              </a:rPr>
              <a:t>Gállás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leat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golbma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bártni</a:t>
            </a:r>
            <a:r>
              <a:rPr lang="en-US" sz="2400" dirty="0">
                <a:ea typeface="+mn-lt"/>
                <a:cs typeface="+mn-lt"/>
              </a:rPr>
              <a:t>, maid Gállá lea </a:t>
            </a:r>
            <a:r>
              <a:rPr lang="en-US" sz="2400" dirty="0" err="1">
                <a:ea typeface="+mn-lt"/>
                <a:cs typeface="+mn-lt"/>
              </a:rPr>
              <a:t>vuolgán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geahččat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dirty="0" err="1">
                <a:ea typeface="+mn-lt"/>
                <a:cs typeface="+mn-lt"/>
              </a:rPr>
              <a:t>mo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sii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birgejit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sarvvabivddus</a:t>
            </a:r>
            <a:r>
              <a:rPr lang="en-US" sz="2400" dirty="0">
                <a:ea typeface="+mn-lt"/>
                <a:cs typeface="+mn-lt"/>
              </a:rPr>
              <a:t>. </a:t>
            </a:r>
            <a:endParaRPr lang="en-US" sz="24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4337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E32B1-2819-407A-B35C-6C9B240B9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dávvinásti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88D35-7221-488F-863F-ADFABC502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ea typeface="+mn-lt"/>
                <a:cs typeface="+mn-lt"/>
              </a:rPr>
              <a:t>Davvinásti</a:t>
            </a:r>
            <a:r>
              <a:rPr lang="en-US" sz="2400" dirty="0">
                <a:ea typeface="+mn-lt"/>
                <a:cs typeface="+mn-lt"/>
              </a:rPr>
              <a:t> lea </a:t>
            </a:r>
            <a:r>
              <a:rPr lang="en-US" sz="2400" dirty="0" err="1">
                <a:ea typeface="+mn-lt"/>
                <a:cs typeface="+mn-lt"/>
              </a:rPr>
              <a:t>almmi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guovdu</a:t>
            </a:r>
            <a:r>
              <a:rPr lang="en-US" sz="2400" dirty="0">
                <a:ea typeface="+mn-lt"/>
                <a:cs typeface="+mn-lt"/>
              </a:rPr>
              <a:t> ja </a:t>
            </a:r>
            <a:r>
              <a:rPr lang="en-US" sz="2400" dirty="0" err="1">
                <a:ea typeface="+mn-lt"/>
                <a:cs typeface="+mn-lt"/>
              </a:rPr>
              <a:t>orru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dirty="0" err="1">
                <a:ea typeface="+mn-lt"/>
                <a:cs typeface="+mn-lt"/>
              </a:rPr>
              <a:t>ahte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dat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bissu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ovtta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sajis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vaikko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eará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násttit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jorret</a:t>
            </a:r>
            <a:r>
              <a:rPr lang="en-US" sz="2400" dirty="0">
                <a:ea typeface="+mn-lt"/>
                <a:cs typeface="+mn-lt"/>
              </a:rPr>
              <a:t> dan </a:t>
            </a:r>
            <a:r>
              <a:rPr lang="en-US" sz="2400" dirty="0" err="1">
                <a:ea typeface="+mn-lt"/>
                <a:cs typeface="+mn-lt"/>
              </a:rPr>
              <a:t>birra</a:t>
            </a:r>
            <a:r>
              <a:rPr lang="en-US" sz="2400" dirty="0">
                <a:ea typeface="+mn-lt"/>
                <a:cs typeface="+mn-lt"/>
              </a:rPr>
              <a:t>, ja </a:t>
            </a:r>
            <a:r>
              <a:rPr lang="en-US" sz="2400" dirty="0" err="1">
                <a:ea typeface="+mn-lt"/>
                <a:cs typeface="+mn-lt"/>
              </a:rPr>
              <a:t>johtet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bajás</a:t>
            </a:r>
            <a:r>
              <a:rPr lang="en-US" sz="2400" dirty="0">
                <a:ea typeface="+mn-lt"/>
                <a:cs typeface="+mn-lt"/>
              </a:rPr>
              <a:t> ja </a:t>
            </a:r>
            <a:r>
              <a:rPr lang="en-US" sz="2400" dirty="0" err="1">
                <a:ea typeface="+mn-lt"/>
                <a:cs typeface="+mn-lt"/>
              </a:rPr>
              <a:t>vulos</a:t>
            </a:r>
            <a:r>
              <a:rPr lang="en-US" sz="2400" dirty="0">
                <a:ea typeface="+mn-lt"/>
                <a:cs typeface="+mn-lt"/>
              </a:rPr>
              <a:t>.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21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891E5-676A-4A97-A1BA-6F0F21DE2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67989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4" descr="A picture containing clock&#10;&#10;Description automatically generated">
            <a:extLst>
              <a:ext uri="{FF2B5EF4-FFF2-40B4-BE49-F238E27FC236}">
                <a16:creationId xmlns:a16="http://schemas.microsoft.com/office/drawing/2014/main" id="{3822926F-A227-4EC1-AFBE-5154309D49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2577" y="172370"/>
            <a:ext cx="6959495" cy="6567735"/>
          </a:xfrm>
        </p:spPr>
      </p:pic>
    </p:spTree>
    <p:extLst>
      <p:ext uri="{BB962C8B-B14F-4D97-AF65-F5344CB8AC3E}">
        <p14:creationId xmlns:p14="http://schemas.microsoft.com/office/powerpoint/2010/main" val="3461666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40546-88A4-4712-97A8-BF78B94FA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E1536-3588-46FF-8EC0-E74504A8AC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+mn-lt"/>
                <a:cs typeface="+mn-lt"/>
              </a:rPr>
              <a:t>http://www.kuati.fi/sme/luondu/luonddu-lohkan.php?material_id=1425&amp;lang=SME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111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Celestial</vt:lpstr>
      <vt:lpstr>NÁSTEaLBMI</vt:lpstr>
      <vt:lpstr>NÁsteAlbmi</vt:lpstr>
      <vt:lpstr>nástealbmi</vt:lpstr>
      <vt:lpstr>Fávdná</vt:lpstr>
      <vt:lpstr>guovssonásti</vt:lpstr>
      <vt:lpstr>gállá</vt:lpstr>
      <vt:lpstr>dávvinásti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74</cp:revision>
  <dcterms:created xsi:type="dcterms:W3CDTF">2020-12-06T15:57:06Z</dcterms:created>
  <dcterms:modified xsi:type="dcterms:W3CDTF">2020-12-06T17:01:22Z</dcterms:modified>
</cp:coreProperties>
</file>