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1" r:id="rId2"/>
    <p:sldId id="372" r:id="rId3"/>
    <p:sldId id="258" r:id="rId4"/>
    <p:sldId id="259" r:id="rId5"/>
    <p:sldId id="373" r:id="rId6"/>
    <p:sldId id="260" r:id="rId7"/>
    <p:sldId id="261" r:id="rId8"/>
    <p:sldId id="374" r:id="rId9"/>
    <p:sldId id="262" r:id="rId10"/>
    <p:sldId id="263" r:id="rId11"/>
    <p:sldId id="264" r:id="rId12"/>
    <p:sldId id="375" r:id="rId13"/>
    <p:sldId id="265" r:id="rId14"/>
    <p:sldId id="269" r:id="rId15"/>
    <p:sldId id="376" r:id="rId16"/>
    <p:sldId id="270" r:id="rId17"/>
    <p:sldId id="271" r:id="rId18"/>
    <p:sldId id="377" r:id="rId19"/>
    <p:sldId id="272" r:id="rId20"/>
    <p:sldId id="278" r:id="rId21"/>
    <p:sldId id="279" r:id="rId22"/>
    <p:sldId id="280" r:id="rId23"/>
    <p:sldId id="281" r:id="rId24"/>
    <p:sldId id="288" r:id="rId25"/>
    <p:sldId id="289" r:id="rId26"/>
    <p:sldId id="290" r:id="rId27"/>
    <p:sldId id="291" r:id="rId28"/>
    <p:sldId id="378" r:id="rId29"/>
    <p:sldId id="296" r:id="rId30"/>
    <p:sldId id="379" r:id="rId31"/>
    <p:sldId id="297" r:id="rId32"/>
    <p:sldId id="298" r:id="rId33"/>
    <p:sldId id="299" r:id="rId34"/>
    <p:sldId id="306" r:id="rId35"/>
    <p:sldId id="307" r:id="rId36"/>
    <p:sldId id="308" r:id="rId37"/>
    <p:sldId id="310" r:id="rId38"/>
    <p:sldId id="311" r:id="rId39"/>
    <p:sldId id="380" r:id="rId40"/>
    <p:sldId id="381" r:id="rId41"/>
    <p:sldId id="313" r:id="rId42"/>
    <p:sldId id="319" r:id="rId43"/>
    <p:sldId id="320" r:id="rId44"/>
    <p:sldId id="321" r:id="rId45"/>
    <p:sldId id="322" r:id="rId46"/>
    <p:sldId id="334" r:id="rId47"/>
    <p:sldId id="323" r:id="rId48"/>
    <p:sldId id="324" r:id="rId49"/>
    <p:sldId id="335" r:id="rId50"/>
    <p:sldId id="325" r:id="rId51"/>
    <p:sldId id="336" r:id="rId52"/>
    <p:sldId id="341" r:id="rId53"/>
    <p:sldId id="337" r:id="rId54"/>
    <p:sldId id="342" r:id="rId55"/>
    <p:sldId id="338" r:id="rId56"/>
    <p:sldId id="339" r:id="rId57"/>
    <p:sldId id="347" r:id="rId58"/>
    <p:sldId id="343" r:id="rId59"/>
    <p:sldId id="344" r:id="rId60"/>
    <p:sldId id="345" r:id="rId61"/>
    <p:sldId id="348" r:id="rId62"/>
    <p:sldId id="349" r:id="rId63"/>
    <p:sldId id="350" r:id="rId64"/>
    <p:sldId id="351" r:id="rId65"/>
    <p:sldId id="356" r:id="rId66"/>
    <p:sldId id="352" r:id="rId67"/>
    <p:sldId id="357" r:id="rId68"/>
    <p:sldId id="353" r:id="rId69"/>
    <p:sldId id="354" r:id="rId70"/>
    <p:sldId id="358" r:id="rId71"/>
    <p:sldId id="359" r:id="rId72"/>
    <p:sldId id="360" r:id="rId73"/>
    <p:sldId id="362" r:id="rId74"/>
    <p:sldId id="370" r:id="rId75"/>
    <p:sldId id="361" r:id="rId76"/>
    <p:sldId id="363" r:id="rId77"/>
    <p:sldId id="364" r:id="rId78"/>
    <p:sldId id="365" r:id="rId79"/>
    <p:sldId id="366" r:id="rId8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E2EDA1-3A24-6AE1-7AC1-ED3B6EFA0FA2}" v="25" dt="2023-01-16T07:51:54.627"/>
    <p1510:client id="{1B4A9E9C-585C-4337-8E60-5520E8CF48D1}" v="399" dt="2023-01-13T11:28:48.794"/>
    <p1510:client id="{A457A9AE-6EA6-45FB-BC2F-A993A33086A1}" v="116" dt="2023-01-16T06:51:19.640"/>
    <p1510:client id="{BBA992D4-052E-5BC4-787A-EFB83D53A3E1}" v="27" dt="2023-01-16T07:04:44.536"/>
    <p1510:client id="{D3691AA6-3DB3-024C-BA78-601808466AAC}" v="56" dt="2023-01-24T13:35:30.128"/>
    <p1510:client id="{D63CABA6-4045-C870-D914-489E31A6BF76}" v="312" dt="2023-01-13T11:51:28.094"/>
    <p1510:client id="{DCF5023E-DC82-4B48-D04D-406277ABDB0A}" v="64" dt="2023-01-13T11:59:09.165"/>
    <p1510:client id="{DE251F88-9637-F14D-3908-7CFF93617946}" v="1" dt="2023-01-16T07:47:55.332"/>
    <p1510:client id="{ED0E8985-7E61-BB81-FB85-598E9EF42F5F}" v="11" dt="2023-01-24T13:20:27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vinen Katja" userId="S::katja.torvinen@simo.fi::b516090b-5a8d-42ff-806d-2c7b3a023ee3" providerId="AD" clId="Web-{DCF5023E-DC82-4B48-D04D-406277ABDB0A}"/>
    <pc:docChg chg="addSld delSld modSld sldOrd">
      <pc:chgData name="Torvinen Katja" userId="S::katja.torvinen@simo.fi::b516090b-5a8d-42ff-806d-2c7b3a023ee3" providerId="AD" clId="Web-{DCF5023E-DC82-4B48-D04D-406277ABDB0A}" dt="2023-01-13T11:59:09.165" v="74"/>
      <pc:docMkLst>
        <pc:docMk/>
      </pc:docMkLst>
      <pc:sldChg chg="addSp modSp mod setBg">
        <pc:chgData name="Torvinen Katja" userId="S::katja.torvinen@simo.fi::b516090b-5a8d-42ff-806d-2c7b3a023ee3" providerId="AD" clId="Web-{DCF5023E-DC82-4B48-D04D-406277ABDB0A}" dt="2023-01-13T11:51:59.326" v="1"/>
        <pc:sldMkLst>
          <pc:docMk/>
          <pc:sldMk cId="4267871862" sldId="349"/>
        </pc:sldMkLst>
        <pc:spChg chg="add">
          <ac:chgData name="Torvinen Katja" userId="S::katja.torvinen@simo.fi::b516090b-5a8d-42ff-806d-2c7b3a023ee3" providerId="AD" clId="Web-{DCF5023E-DC82-4B48-D04D-406277ABDB0A}" dt="2023-01-13T11:51:59.326" v="1"/>
          <ac:spMkLst>
            <pc:docMk/>
            <pc:sldMk cId="4267871862" sldId="349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1:59.326" v="1"/>
          <ac:spMkLst>
            <pc:docMk/>
            <pc:sldMk cId="4267871862" sldId="349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1:59.326" v="1"/>
          <ac:picMkLst>
            <pc:docMk/>
            <pc:sldMk cId="4267871862" sldId="349"/>
            <ac:picMk id="2" creationId="{A4274538-FDA9-003F-555E-824779435C03}"/>
          </ac:picMkLst>
        </pc:picChg>
      </pc:sldChg>
      <pc:sldChg chg="addSp modSp mod ord setBg">
        <pc:chgData name="Torvinen Katja" userId="S::katja.torvinen@simo.fi::b516090b-5a8d-42ff-806d-2c7b3a023ee3" providerId="AD" clId="Web-{DCF5023E-DC82-4B48-D04D-406277ABDB0A}" dt="2023-01-13T11:53:47.215" v="16"/>
        <pc:sldMkLst>
          <pc:docMk/>
          <pc:sldMk cId="388256907" sldId="350"/>
        </pc:sldMkLst>
        <pc:spChg chg="add">
          <ac:chgData name="Torvinen Katja" userId="S::katja.torvinen@simo.fi::b516090b-5a8d-42ff-806d-2c7b3a023ee3" providerId="AD" clId="Web-{DCF5023E-DC82-4B48-D04D-406277ABDB0A}" dt="2023-01-13T11:52:13.591" v="3"/>
          <ac:spMkLst>
            <pc:docMk/>
            <pc:sldMk cId="388256907" sldId="350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2:13.591" v="3"/>
          <ac:spMkLst>
            <pc:docMk/>
            <pc:sldMk cId="388256907" sldId="350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2:13.591" v="3"/>
          <ac:picMkLst>
            <pc:docMk/>
            <pc:sldMk cId="388256907" sldId="350"/>
            <ac:picMk id="2" creationId="{A4EBA421-27B3-BB3F-953B-02E4DBEA22C3}"/>
          </ac:picMkLst>
        </pc:picChg>
      </pc:sldChg>
      <pc:sldChg chg="addSp modSp new mod setBg">
        <pc:chgData name="Torvinen Katja" userId="S::katja.torvinen@simo.fi::b516090b-5a8d-42ff-806d-2c7b3a023ee3" providerId="AD" clId="Web-{DCF5023E-DC82-4B48-D04D-406277ABDB0A}" dt="2023-01-13T11:52:47.403" v="9"/>
        <pc:sldMkLst>
          <pc:docMk/>
          <pc:sldMk cId="3492999144" sldId="351"/>
        </pc:sldMkLst>
        <pc:spChg chg="add">
          <ac:chgData name="Torvinen Katja" userId="S::katja.torvinen@simo.fi::b516090b-5a8d-42ff-806d-2c7b3a023ee3" providerId="AD" clId="Web-{DCF5023E-DC82-4B48-D04D-406277ABDB0A}" dt="2023-01-13T11:52:47.403" v="9"/>
          <ac:spMkLst>
            <pc:docMk/>
            <pc:sldMk cId="3492999144" sldId="351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2:47.403" v="9"/>
          <ac:spMkLst>
            <pc:docMk/>
            <pc:sldMk cId="3492999144" sldId="351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2:47.403" v="9"/>
          <ac:picMkLst>
            <pc:docMk/>
            <pc:sldMk cId="3492999144" sldId="351"/>
            <ac:picMk id="2" creationId="{C6DC5ACD-9CF9-0F4D-E2B0-DA96934A616D}"/>
          </ac:picMkLst>
        </pc:picChg>
      </pc:sldChg>
      <pc:sldChg chg="addSp modSp new mod setBg">
        <pc:chgData name="Torvinen Katja" userId="S::katja.torvinen@simo.fi::b516090b-5a8d-42ff-806d-2c7b3a023ee3" providerId="AD" clId="Web-{DCF5023E-DC82-4B48-D04D-406277ABDB0A}" dt="2023-01-13T11:54:07.152" v="18"/>
        <pc:sldMkLst>
          <pc:docMk/>
          <pc:sldMk cId="4169624073" sldId="352"/>
        </pc:sldMkLst>
        <pc:spChg chg="add">
          <ac:chgData name="Torvinen Katja" userId="S::katja.torvinen@simo.fi::b516090b-5a8d-42ff-806d-2c7b3a023ee3" providerId="AD" clId="Web-{DCF5023E-DC82-4B48-D04D-406277ABDB0A}" dt="2023-01-13T11:54:07.152" v="18"/>
          <ac:spMkLst>
            <pc:docMk/>
            <pc:sldMk cId="4169624073" sldId="352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4:07.152" v="18"/>
          <ac:spMkLst>
            <pc:docMk/>
            <pc:sldMk cId="4169624073" sldId="352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4:07.152" v="18"/>
          <ac:picMkLst>
            <pc:docMk/>
            <pc:sldMk cId="4169624073" sldId="352"/>
            <ac:picMk id="2" creationId="{C41063DE-B8CB-73C5-5DC7-E50E255F238D}"/>
          </ac:picMkLst>
        </pc:picChg>
      </pc:sldChg>
      <pc:sldChg chg="addSp modSp new mod setBg">
        <pc:chgData name="Torvinen Katja" userId="S::katja.torvinen@simo.fi::b516090b-5a8d-42ff-806d-2c7b3a023ee3" providerId="AD" clId="Web-{DCF5023E-DC82-4B48-D04D-406277ABDB0A}" dt="2023-01-13T11:55:06.605" v="31"/>
        <pc:sldMkLst>
          <pc:docMk/>
          <pc:sldMk cId="3620488388" sldId="353"/>
        </pc:sldMkLst>
        <pc:spChg chg="add">
          <ac:chgData name="Torvinen Katja" userId="S::katja.torvinen@simo.fi::b516090b-5a8d-42ff-806d-2c7b3a023ee3" providerId="AD" clId="Web-{DCF5023E-DC82-4B48-D04D-406277ABDB0A}" dt="2023-01-13T11:55:06.605" v="31"/>
          <ac:spMkLst>
            <pc:docMk/>
            <pc:sldMk cId="3620488388" sldId="353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5:06.605" v="31"/>
          <ac:spMkLst>
            <pc:docMk/>
            <pc:sldMk cId="3620488388" sldId="353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5:06.605" v="31"/>
          <ac:picMkLst>
            <pc:docMk/>
            <pc:sldMk cId="3620488388" sldId="353"/>
            <ac:picMk id="2" creationId="{73748DD3-5F30-F7CF-D976-89B38AEE8033}"/>
          </ac:picMkLst>
        </pc:picChg>
      </pc:sldChg>
      <pc:sldChg chg="addSp modSp new mod setBg">
        <pc:chgData name="Torvinen Katja" userId="S::katja.torvinen@simo.fi::b516090b-5a8d-42ff-806d-2c7b3a023ee3" providerId="AD" clId="Web-{DCF5023E-DC82-4B48-D04D-406277ABDB0A}" dt="2023-01-13T11:55:22.870" v="33"/>
        <pc:sldMkLst>
          <pc:docMk/>
          <pc:sldMk cId="4223433472" sldId="354"/>
        </pc:sldMkLst>
        <pc:spChg chg="add">
          <ac:chgData name="Torvinen Katja" userId="S::katja.torvinen@simo.fi::b516090b-5a8d-42ff-806d-2c7b3a023ee3" providerId="AD" clId="Web-{DCF5023E-DC82-4B48-D04D-406277ABDB0A}" dt="2023-01-13T11:55:22.870" v="33"/>
          <ac:spMkLst>
            <pc:docMk/>
            <pc:sldMk cId="4223433472" sldId="354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5:22.870" v="33"/>
          <ac:spMkLst>
            <pc:docMk/>
            <pc:sldMk cId="4223433472" sldId="354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5:22.870" v="33"/>
          <ac:picMkLst>
            <pc:docMk/>
            <pc:sldMk cId="4223433472" sldId="354"/>
            <ac:picMk id="2" creationId="{4A8C13A5-3523-3622-E297-091B868B7BD9}"/>
          </ac:picMkLst>
        </pc:picChg>
      </pc:sldChg>
      <pc:sldChg chg="modSp new">
        <pc:chgData name="Torvinen Katja" userId="S::katja.torvinen@simo.fi::b516090b-5a8d-42ff-806d-2c7b3a023ee3" providerId="AD" clId="Web-{DCF5023E-DC82-4B48-D04D-406277ABDB0A}" dt="2023-01-13T11:53:21.340" v="15" actId="20577"/>
        <pc:sldMkLst>
          <pc:docMk/>
          <pc:sldMk cId="4215325901" sldId="355"/>
        </pc:sldMkLst>
        <pc:spChg chg="mod">
          <ac:chgData name="Torvinen Katja" userId="S::katja.torvinen@simo.fi::b516090b-5a8d-42ff-806d-2c7b3a023ee3" providerId="AD" clId="Web-{DCF5023E-DC82-4B48-D04D-406277ABDB0A}" dt="2023-01-13T11:53:16.028" v="12" actId="20577"/>
          <ac:spMkLst>
            <pc:docMk/>
            <pc:sldMk cId="4215325901" sldId="355"/>
            <ac:spMk id="2" creationId="{8E75A18B-1610-5D5D-CF45-540BDF3A19AC}"/>
          </ac:spMkLst>
        </pc:spChg>
        <pc:spChg chg="mod">
          <ac:chgData name="Torvinen Katja" userId="S::katja.torvinen@simo.fi::b516090b-5a8d-42ff-806d-2c7b3a023ee3" providerId="AD" clId="Web-{DCF5023E-DC82-4B48-D04D-406277ABDB0A}" dt="2023-01-13T11:53:21.340" v="15" actId="20577"/>
          <ac:spMkLst>
            <pc:docMk/>
            <pc:sldMk cId="4215325901" sldId="355"/>
            <ac:spMk id="3" creationId="{9C240E8C-18AE-421D-136F-FE005EDA41D5}"/>
          </ac:spMkLst>
        </pc:spChg>
      </pc:sldChg>
      <pc:sldChg chg="modSp add replId">
        <pc:chgData name="Torvinen Katja" userId="S::katja.torvinen@simo.fi::b516090b-5a8d-42ff-806d-2c7b3a023ee3" providerId="AD" clId="Web-{DCF5023E-DC82-4B48-D04D-406277ABDB0A}" dt="2023-01-13T11:54:28.621" v="23" actId="20577"/>
        <pc:sldMkLst>
          <pc:docMk/>
          <pc:sldMk cId="3605248596" sldId="356"/>
        </pc:sldMkLst>
        <pc:spChg chg="mod">
          <ac:chgData name="Torvinen Katja" userId="S::katja.torvinen@simo.fi::b516090b-5a8d-42ff-806d-2c7b3a023ee3" providerId="AD" clId="Web-{DCF5023E-DC82-4B48-D04D-406277ABDB0A}" dt="2023-01-13T11:54:28.621" v="23" actId="20577"/>
          <ac:spMkLst>
            <pc:docMk/>
            <pc:sldMk cId="3605248596" sldId="356"/>
            <ac:spMk id="3" creationId="{CDD1A2BA-0CF0-6F00-F0F5-A6C8EB5C2FB4}"/>
          </ac:spMkLst>
        </pc:spChg>
      </pc:sldChg>
      <pc:sldChg chg="modSp add replId">
        <pc:chgData name="Torvinen Katja" userId="S::katja.torvinen@simo.fi::b516090b-5a8d-42ff-806d-2c7b3a023ee3" providerId="AD" clId="Web-{DCF5023E-DC82-4B48-D04D-406277ABDB0A}" dt="2023-01-13T11:54:55.464" v="29" actId="20577"/>
        <pc:sldMkLst>
          <pc:docMk/>
          <pc:sldMk cId="803812120" sldId="357"/>
        </pc:sldMkLst>
        <pc:spChg chg="mod">
          <ac:chgData name="Torvinen Katja" userId="S::katja.torvinen@simo.fi::b516090b-5a8d-42ff-806d-2c7b3a023ee3" providerId="AD" clId="Web-{DCF5023E-DC82-4B48-D04D-406277ABDB0A}" dt="2023-01-13T11:54:55.464" v="29" actId="20577"/>
          <ac:spMkLst>
            <pc:docMk/>
            <pc:sldMk cId="803812120" sldId="357"/>
            <ac:spMk id="3" creationId="{CDD1A2BA-0CF0-6F00-F0F5-A6C8EB5C2FB4}"/>
          </ac:spMkLst>
        </pc:spChg>
      </pc:sldChg>
      <pc:sldChg chg="addSp modSp new mod setBg">
        <pc:chgData name="Torvinen Katja" userId="S::katja.torvinen@simo.fi::b516090b-5a8d-42ff-806d-2c7b3a023ee3" providerId="AD" clId="Web-{DCF5023E-DC82-4B48-D04D-406277ABDB0A}" dt="2023-01-13T11:55:48.807" v="36"/>
        <pc:sldMkLst>
          <pc:docMk/>
          <pc:sldMk cId="1932702886" sldId="358"/>
        </pc:sldMkLst>
        <pc:spChg chg="add">
          <ac:chgData name="Torvinen Katja" userId="S::katja.torvinen@simo.fi::b516090b-5a8d-42ff-806d-2c7b3a023ee3" providerId="AD" clId="Web-{DCF5023E-DC82-4B48-D04D-406277ABDB0A}" dt="2023-01-13T11:55:48.807" v="36"/>
          <ac:spMkLst>
            <pc:docMk/>
            <pc:sldMk cId="1932702886" sldId="358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5:48.807" v="36"/>
          <ac:spMkLst>
            <pc:docMk/>
            <pc:sldMk cId="1932702886" sldId="358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5:48.807" v="36"/>
          <ac:picMkLst>
            <pc:docMk/>
            <pc:sldMk cId="1932702886" sldId="358"/>
            <ac:picMk id="2" creationId="{1CE5E46A-3414-80B6-64B2-A00F27390C34}"/>
          </ac:picMkLst>
        </pc:picChg>
      </pc:sldChg>
      <pc:sldChg chg="addSp modSp new mod setBg">
        <pc:chgData name="Torvinen Katja" userId="S::katja.torvinen@simo.fi::b516090b-5a8d-42ff-806d-2c7b3a023ee3" providerId="AD" clId="Web-{DCF5023E-DC82-4B48-D04D-406277ABDB0A}" dt="2023-01-13T11:56:09.557" v="41"/>
        <pc:sldMkLst>
          <pc:docMk/>
          <pc:sldMk cId="746857126" sldId="359"/>
        </pc:sldMkLst>
        <pc:spChg chg="add">
          <ac:chgData name="Torvinen Katja" userId="S::katja.torvinen@simo.fi::b516090b-5a8d-42ff-806d-2c7b3a023ee3" providerId="AD" clId="Web-{DCF5023E-DC82-4B48-D04D-406277ABDB0A}" dt="2023-01-13T11:56:09.557" v="41"/>
          <ac:spMkLst>
            <pc:docMk/>
            <pc:sldMk cId="746857126" sldId="359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6:09.557" v="41"/>
          <ac:spMkLst>
            <pc:docMk/>
            <pc:sldMk cId="746857126" sldId="359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6:09.557" v="41"/>
          <ac:picMkLst>
            <pc:docMk/>
            <pc:sldMk cId="746857126" sldId="359"/>
            <ac:picMk id="2" creationId="{F0A0CA41-4302-7BEE-F203-48CE3629B214}"/>
          </ac:picMkLst>
        </pc:picChg>
      </pc:sldChg>
      <pc:sldChg chg="addSp modSp new mod setBg">
        <pc:chgData name="Torvinen Katja" userId="S::katja.torvinen@simo.fi::b516090b-5a8d-42ff-806d-2c7b3a023ee3" providerId="AD" clId="Web-{DCF5023E-DC82-4B48-D04D-406277ABDB0A}" dt="2023-01-13T11:56:22.870" v="43"/>
        <pc:sldMkLst>
          <pc:docMk/>
          <pc:sldMk cId="1535158819" sldId="360"/>
        </pc:sldMkLst>
        <pc:spChg chg="add">
          <ac:chgData name="Torvinen Katja" userId="S::katja.torvinen@simo.fi::b516090b-5a8d-42ff-806d-2c7b3a023ee3" providerId="AD" clId="Web-{DCF5023E-DC82-4B48-D04D-406277ABDB0A}" dt="2023-01-13T11:56:22.870" v="43"/>
          <ac:spMkLst>
            <pc:docMk/>
            <pc:sldMk cId="1535158819" sldId="360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6:22.870" v="43"/>
          <ac:spMkLst>
            <pc:docMk/>
            <pc:sldMk cId="1535158819" sldId="360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6:22.870" v="43"/>
          <ac:picMkLst>
            <pc:docMk/>
            <pc:sldMk cId="1535158819" sldId="360"/>
            <ac:picMk id="2" creationId="{8B7A2B4C-ECE5-2D47-2942-6961DC61420F}"/>
          </ac:picMkLst>
        </pc:picChg>
      </pc:sldChg>
      <pc:sldChg chg="addSp modSp new mod setBg">
        <pc:chgData name="Torvinen Katja" userId="S::katja.torvinen@simo.fi::b516090b-5a8d-42ff-806d-2c7b3a023ee3" providerId="AD" clId="Web-{DCF5023E-DC82-4B48-D04D-406277ABDB0A}" dt="2023-01-13T11:56:59.744" v="52"/>
        <pc:sldMkLst>
          <pc:docMk/>
          <pc:sldMk cId="1371125932" sldId="361"/>
        </pc:sldMkLst>
        <pc:spChg chg="add">
          <ac:chgData name="Torvinen Katja" userId="S::katja.torvinen@simo.fi::b516090b-5a8d-42ff-806d-2c7b3a023ee3" providerId="AD" clId="Web-{DCF5023E-DC82-4B48-D04D-406277ABDB0A}" dt="2023-01-13T11:56:59.744" v="52"/>
          <ac:spMkLst>
            <pc:docMk/>
            <pc:sldMk cId="1371125932" sldId="361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6:59.744" v="52"/>
          <ac:spMkLst>
            <pc:docMk/>
            <pc:sldMk cId="1371125932" sldId="361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6:59.744" v="52"/>
          <ac:picMkLst>
            <pc:docMk/>
            <pc:sldMk cId="1371125932" sldId="361"/>
            <ac:picMk id="2" creationId="{FF2D306F-3BD7-9691-0305-95FD11173314}"/>
          </ac:picMkLst>
        </pc:picChg>
      </pc:sldChg>
      <pc:sldChg chg="modSp add replId">
        <pc:chgData name="Torvinen Katja" userId="S::katja.torvinen@simo.fi::b516090b-5a8d-42ff-806d-2c7b3a023ee3" providerId="AD" clId="Web-{DCF5023E-DC82-4B48-D04D-406277ABDB0A}" dt="2023-01-13T11:56:46.885" v="50" actId="20577"/>
        <pc:sldMkLst>
          <pc:docMk/>
          <pc:sldMk cId="1314006039" sldId="362"/>
        </pc:sldMkLst>
        <pc:spChg chg="mod">
          <ac:chgData name="Torvinen Katja" userId="S::katja.torvinen@simo.fi::b516090b-5a8d-42ff-806d-2c7b3a023ee3" providerId="AD" clId="Web-{DCF5023E-DC82-4B48-D04D-406277ABDB0A}" dt="2023-01-13T11:56:46.885" v="50" actId="20577"/>
          <ac:spMkLst>
            <pc:docMk/>
            <pc:sldMk cId="1314006039" sldId="362"/>
            <ac:spMk id="3" creationId="{CDD1A2BA-0CF0-6F00-F0F5-A6C8EB5C2FB4}"/>
          </ac:spMkLst>
        </pc:spChg>
      </pc:sldChg>
      <pc:sldChg chg="addSp modSp new mod setBg">
        <pc:chgData name="Torvinen Katja" userId="S::katja.torvinen@simo.fi::b516090b-5a8d-42ff-806d-2c7b3a023ee3" providerId="AD" clId="Web-{DCF5023E-DC82-4B48-D04D-406277ABDB0A}" dt="2023-01-13T11:57:16.478" v="55"/>
        <pc:sldMkLst>
          <pc:docMk/>
          <pc:sldMk cId="3947726862" sldId="363"/>
        </pc:sldMkLst>
        <pc:spChg chg="add">
          <ac:chgData name="Torvinen Katja" userId="S::katja.torvinen@simo.fi::b516090b-5a8d-42ff-806d-2c7b3a023ee3" providerId="AD" clId="Web-{DCF5023E-DC82-4B48-D04D-406277ABDB0A}" dt="2023-01-13T11:57:16.478" v="55"/>
          <ac:spMkLst>
            <pc:docMk/>
            <pc:sldMk cId="3947726862" sldId="363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7:16.478" v="55"/>
          <ac:spMkLst>
            <pc:docMk/>
            <pc:sldMk cId="3947726862" sldId="363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7:16.478" v="55"/>
          <ac:picMkLst>
            <pc:docMk/>
            <pc:sldMk cId="3947726862" sldId="363"/>
            <ac:picMk id="2" creationId="{A20C0FA8-A3D9-935C-A2D0-59E77BFE06C8}"/>
          </ac:picMkLst>
        </pc:picChg>
      </pc:sldChg>
      <pc:sldChg chg="addSp modSp new mod setBg">
        <pc:chgData name="Torvinen Katja" userId="S::katja.torvinen@simo.fi::b516090b-5a8d-42ff-806d-2c7b3a023ee3" providerId="AD" clId="Web-{DCF5023E-DC82-4B48-D04D-406277ABDB0A}" dt="2023-01-13T11:57:47.775" v="62"/>
        <pc:sldMkLst>
          <pc:docMk/>
          <pc:sldMk cId="3083356747" sldId="364"/>
        </pc:sldMkLst>
        <pc:spChg chg="add">
          <ac:chgData name="Torvinen Katja" userId="S::katja.torvinen@simo.fi::b516090b-5a8d-42ff-806d-2c7b3a023ee3" providerId="AD" clId="Web-{DCF5023E-DC82-4B48-D04D-406277ABDB0A}" dt="2023-01-13T11:57:47.775" v="62"/>
          <ac:spMkLst>
            <pc:docMk/>
            <pc:sldMk cId="3083356747" sldId="364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7:47.775" v="62"/>
          <ac:spMkLst>
            <pc:docMk/>
            <pc:sldMk cId="3083356747" sldId="364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7:47.775" v="62"/>
          <ac:picMkLst>
            <pc:docMk/>
            <pc:sldMk cId="3083356747" sldId="364"/>
            <ac:picMk id="2" creationId="{E7122D73-3512-3070-520B-8458508BA7E1}"/>
          </ac:picMkLst>
        </pc:picChg>
      </pc:sldChg>
      <pc:sldChg chg="addSp modSp new mod setBg">
        <pc:chgData name="Torvinen Katja" userId="S::katja.torvinen@simo.fi::b516090b-5a8d-42ff-806d-2c7b3a023ee3" providerId="AD" clId="Web-{DCF5023E-DC82-4B48-D04D-406277ABDB0A}" dt="2023-01-13T11:58:00.743" v="64"/>
        <pc:sldMkLst>
          <pc:docMk/>
          <pc:sldMk cId="3973242510" sldId="365"/>
        </pc:sldMkLst>
        <pc:spChg chg="add">
          <ac:chgData name="Torvinen Katja" userId="S::katja.torvinen@simo.fi::b516090b-5a8d-42ff-806d-2c7b3a023ee3" providerId="AD" clId="Web-{DCF5023E-DC82-4B48-D04D-406277ABDB0A}" dt="2023-01-13T11:58:00.743" v="64"/>
          <ac:spMkLst>
            <pc:docMk/>
            <pc:sldMk cId="3973242510" sldId="365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8:00.743" v="64"/>
          <ac:spMkLst>
            <pc:docMk/>
            <pc:sldMk cId="3973242510" sldId="365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8:00.743" v="64"/>
          <ac:picMkLst>
            <pc:docMk/>
            <pc:sldMk cId="3973242510" sldId="365"/>
            <ac:picMk id="2" creationId="{FB8C82CA-505F-2637-3471-BDA0C2BF5ACC}"/>
          </ac:picMkLst>
        </pc:picChg>
      </pc:sldChg>
      <pc:sldChg chg="addSp modSp new mod setBg">
        <pc:chgData name="Torvinen Katja" userId="S::katja.torvinen@simo.fi::b516090b-5a8d-42ff-806d-2c7b3a023ee3" providerId="AD" clId="Web-{DCF5023E-DC82-4B48-D04D-406277ABDB0A}" dt="2023-01-13T11:58:11.915" v="66"/>
        <pc:sldMkLst>
          <pc:docMk/>
          <pc:sldMk cId="3657725543" sldId="366"/>
        </pc:sldMkLst>
        <pc:spChg chg="add">
          <ac:chgData name="Torvinen Katja" userId="S::katja.torvinen@simo.fi::b516090b-5a8d-42ff-806d-2c7b3a023ee3" providerId="AD" clId="Web-{DCF5023E-DC82-4B48-D04D-406277ABDB0A}" dt="2023-01-13T11:58:11.915" v="66"/>
          <ac:spMkLst>
            <pc:docMk/>
            <pc:sldMk cId="3657725543" sldId="366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CF5023E-DC82-4B48-D04D-406277ABDB0A}" dt="2023-01-13T11:58:11.915" v="66"/>
          <ac:spMkLst>
            <pc:docMk/>
            <pc:sldMk cId="3657725543" sldId="366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CF5023E-DC82-4B48-D04D-406277ABDB0A}" dt="2023-01-13T11:58:11.915" v="66"/>
          <ac:picMkLst>
            <pc:docMk/>
            <pc:sldMk cId="3657725543" sldId="366"/>
            <ac:picMk id="2" creationId="{95D03A9F-659E-EB6E-9478-3F12F335F801}"/>
          </ac:picMkLst>
        </pc:picChg>
      </pc:sldChg>
      <pc:sldChg chg="new del">
        <pc:chgData name="Torvinen Katja" userId="S::katja.torvinen@simo.fi::b516090b-5a8d-42ff-806d-2c7b3a023ee3" providerId="AD" clId="Web-{DCF5023E-DC82-4B48-D04D-406277ABDB0A}" dt="2023-01-13T11:59:05.915" v="73"/>
        <pc:sldMkLst>
          <pc:docMk/>
          <pc:sldMk cId="2447038133" sldId="367"/>
        </pc:sldMkLst>
      </pc:sldChg>
      <pc:sldChg chg="new del">
        <pc:chgData name="Torvinen Katja" userId="S::katja.torvinen@simo.fi::b516090b-5a8d-42ff-806d-2c7b3a023ee3" providerId="AD" clId="Web-{DCF5023E-DC82-4B48-D04D-406277ABDB0A}" dt="2023-01-13T11:59:09.165" v="74"/>
        <pc:sldMkLst>
          <pc:docMk/>
          <pc:sldMk cId="777188374" sldId="368"/>
        </pc:sldMkLst>
      </pc:sldChg>
      <pc:sldChg chg="modSp new">
        <pc:chgData name="Torvinen Katja" userId="S::katja.torvinen@simo.fi::b516090b-5a8d-42ff-806d-2c7b3a023ee3" providerId="AD" clId="Web-{DCF5023E-DC82-4B48-D04D-406277ABDB0A}" dt="2023-01-13T11:58:50.759" v="72" actId="20577"/>
        <pc:sldMkLst>
          <pc:docMk/>
          <pc:sldMk cId="955011405" sldId="369"/>
        </pc:sldMkLst>
        <pc:spChg chg="mod">
          <ac:chgData name="Torvinen Katja" userId="S::katja.torvinen@simo.fi::b516090b-5a8d-42ff-806d-2c7b3a023ee3" providerId="AD" clId="Web-{DCF5023E-DC82-4B48-D04D-406277ABDB0A}" dt="2023-01-13T11:58:44.212" v="70" actId="20577"/>
          <ac:spMkLst>
            <pc:docMk/>
            <pc:sldMk cId="955011405" sldId="369"/>
            <ac:spMk id="2" creationId="{C97B19C7-15C4-EA58-5482-E18D368AB290}"/>
          </ac:spMkLst>
        </pc:spChg>
        <pc:spChg chg="mod">
          <ac:chgData name="Torvinen Katja" userId="S::katja.torvinen@simo.fi::b516090b-5a8d-42ff-806d-2c7b3a023ee3" providerId="AD" clId="Web-{DCF5023E-DC82-4B48-D04D-406277ABDB0A}" dt="2023-01-13T11:58:50.759" v="72" actId="20577"/>
          <ac:spMkLst>
            <pc:docMk/>
            <pc:sldMk cId="955011405" sldId="369"/>
            <ac:spMk id="3" creationId="{F761358C-9EBE-2889-BF04-7BB8BA76E960}"/>
          </ac:spMkLst>
        </pc:spChg>
      </pc:sldChg>
    </pc:docChg>
  </pc:docChgLst>
  <pc:docChgLst>
    <pc:chgData name="Torvinen Katja" userId="S::katja.torvinen@simo.fi::b516090b-5a8d-42ff-806d-2c7b3a023ee3" providerId="AD" clId="Web-{ED0E8985-7E61-BB81-FB85-598E9EF42F5F}"/>
    <pc:docChg chg="addSld delSld modSld sldOrd">
      <pc:chgData name="Torvinen Katja" userId="S::katja.torvinen@simo.fi::b516090b-5a8d-42ff-806d-2c7b3a023ee3" providerId="AD" clId="Web-{ED0E8985-7E61-BB81-FB85-598E9EF42F5F}" dt="2023-01-24T13:20:27.223" v="9"/>
      <pc:docMkLst>
        <pc:docMk/>
      </pc:docMkLst>
      <pc:sldChg chg="del">
        <pc:chgData name="Torvinen Katja" userId="S::katja.torvinen@simo.fi::b516090b-5a8d-42ff-806d-2c7b3a023ee3" providerId="AD" clId="Web-{ED0E8985-7E61-BB81-FB85-598E9EF42F5F}" dt="2023-01-24T13:18:25.629" v="1"/>
        <pc:sldMkLst>
          <pc:docMk/>
          <pc:sldMk cId="782385677" sldId="256"/>
        </pc:sldMkLst>
      </pc:sldChg>
      <pc:sldChg chg="del">
        <pc:chgData name="Torvinen Katja" userId="S::katja.torvinen@simo.fi::b516090b-5a8d-42ff-806d-2c7b3a023ee3" providerId="AD" clId="Web-{ED0E8985-7E61-BB81-FB85-598E9EF42F5F}" dt="2023-01-24T13:18:46.301" v="3"/>
        <pc:sldMkLst>
          <pc:docMk/>
          <pc:sldMk cId="4177156939" sldId="257"/>
        </pc:sldMkLst>
      </pc:sldChg>
      <pc:sldChg chg="modSp">
        <pc:chgData name="Torvinen Katja" userId="S::katja.torvinen@simo.fi::b516090b-5a8d-42ff-806d-2c7b3a023ee3" providerId="AD" clId="Web-{ED0E8985-7E61-BB81-FB85-598E9EF42F5F}" dt="2023-01-24T13:20:15.395" v="8" actId="20577"/>
        <pc:sldMkLst>
          <pc:docMk/>
          <pc:sldMk cId="192148352" sldId="258"/>
        </pc:sldMkLst>
        <pc:spChg chg="mod">
          <ac:chgData name="Torvinen Katja" userId="S::katja.torvinen@simo.fi::b516090b-5a8d-42ff-806d-2c7b3a023ee3" providerId="AD" clId="Web-{ED0E8985-7E61-BB81-FB85-598E9EF42F5F}" dt="2023-01-24T13:20:15.395" v="8" actId="20577"/>
          <ac:spMkLst>
            <pc:docMk/>
            <pc:sldMk cId="192148352" sldId="258"/>
            <ac:spMk id="3" creationId="{1F1C6DB5-8C5D-807A-5DCA-809C0AD437AA}"/>
          </ac:spMkLst>
        </pc:spChg>
      </pc:sldChg>
      <pc:sldChg chg="ord">
        <pc:chgData name="Torvinen Katja" userId="S::katja.torvinen@simo.fi::b516090b-5a8d-42ff-806d-2c7b3a023ee3" providerId="AD" clId="Web-{ED0E8985-7E61-BB81-FB85-598E9EF42F5F}" dt="2023-01-24T13:20:27.223" v="9"/>
        <pc:sldMkLst>
          <pc:docMk/>
          <pc:sldMk cId="918172133" sldId="259"/>
        </pc:sldMkLst>
      </pc:sldChg>
      <pc:sldChg chg="add">
        <pc:chgData name="Torvinen Katja" userId="S::katja.torvinen@simo.fi::b516090b-5a8d-42ff-806d-2c7b3a023ee3" providerId="AD" clId="Web-{ED0E8985-7E61-BB81-FB85-598E9EF42F5F}" dt="2023-01-24T13:18:22.566" v="0"/>
        <pc:sldMkLst>
          <pc:docMk/>
          <pc:sldMk cId="2924789677" sldId="371"/>
        </pc:sldMkLst>
      </pc:sldChg>
      <pc:sldChg chg="modSp add">
        <pc:chgData name="Torvinen Katja" userId="S::katja.torvinen@simo.fi::b516090b-5a8d-42ff-806d-2c7b3a023ee3" providerId="AD" clId="Web-{ED0E8985-7E61-BB81-FB85-598E9EF42F5F}" dt="2023-01-24T13:19:15.067" v="6" actId="20577"/>
        <pc:sldMkLst>
          <pc:docMk/>
          <pc:sldMk cId="3962691725" sldId="372"/>
        </pc:sldMkLst>
        <pc:spChg chg="mod">
          <ac:chgData name="Torvinen Katja" userId="S::katja.torvinen@simo.fi::b516090b-5a8d-42ff-806d-2c7b3a023ee3" providerId="AD" clId="Web-{ED0E8985-7E61-BB81-FB85-598E9EF42F5F}" dt="2023-01-24T13:19:15.067" v="6" actId="20577"/>
          <ac:spMkLst>
            <pc:docMk/>
            <pc:sldMk cId="3962691725" sldId="372"/>
            <ac:spMk id="3" creationId="{C93B42FB-FDDB-B433-4559-C762D2DFD880}"/>
          </ac:spMkLst>
        </pc:spChg>
      </pc:sldChg>
      <pc:sldChg chg="add">
        <pc:chgData name="Torvinen Katja" userId="S::katja.torvinen@simo.fi::b516090b-5a8d-42ff-806d-2c7b3a023ee3" providerId="AD" clId="Web-{ED0E8985-7E61-BB81-FB85-598E9EF42F5F}" dt="2023-01-24T13:20:07.067" v="7"/>
        <pc:sldMkLst>
          <pc:docMk/>
          <pc:sldMk cId="851512919" sldId="373"/>
        </pc:sldMkLst>
      </pc:sldChg>
    </pc:docChg>
  </pc:docChgLst>
  <pc:docChgLst>
    <pc:chgData name="Torvinen Katja" userId="S::katja.torvinen@simo.fi::b516090b-5a8d-42ff-806d-2c7b3a023ee3" providerId="AD" clId="Web-{BBA992D4-052E-5BC4-787A-EFB83D53A3E1}"/>
    <pc:docChg chg="modSld">
      <pc:chgData name="Torvinen Katja" userId="S::katja.torvinen@simo.fi::b516090b-5a8d-42ff-806d-2c7b3a023ee3" providerId="AD" clId="Web-{BBA992D4-052E-5BC4-787A-EFB83D53A3E1}" dt="2023-01-16T07:04:44.536" v="27" actId="14100"/>
      <pc:docMkLst>
        <pc:docMk/>
      </pc:docMkLst>
      <pc:sldChg chg="addSp delSp modSp">
        <pc:chgData name="Torvinen Katja" userId="S::katja.torvinen@simo.fi::b516090b-5a8d-42ff-806d-2c7b3a023ee3" providerId="AD" clId="Web-{BBA992D4-052E-5BC4-787A-EFB83D53A3E1}" dt="2023-01-16T06:59:36.793" v="8" actId="14100"/>
        <pc:sldMkLst>
          <pc:docMk/>
          <pc:sldMk cId="3575639714" sldId="260"/>
        </pc:sldMkLst>
        <pc:spChg chg="add del">
          <ac:chgData name="Torvinen Katja" userId="S::katja.torvinen@simo.fi::b516090b-5a8d-42ff-806d-2c7b3a023ee3" providerId="AD" clId="Web-{BBA992D4-052E-5BC4-787A-EFB83D53A3E1}" dt="2023-01-16T06:59:18.792" v="4"/>
          <ac:spMkLst>
            <pc:docMk/>
            <pc:sldMk cId="3575639714" sldId="260"/>
            <ac:spMk id="14" creationId="{3DAD86CA-8235-409B-982B-5E7A033E2392}"/>
          </ac:spMkLst>
        </pc:spChg>
        <pc:spChg chg="add del">
          <ac:chgData name="Torvinen Katja" userId="S::katja.torvinen@simo.fi::b516090b-5a8d-42ff-806d-2c7b3a023ee3" providerId="AD" clId="Web-{BBA992D4-052E-5BC4-787A-EFB83D53A3E1}" dt="2023-01-16T06:59:18.792" v="4"/>
          <ac:spMkLst>
            <pc:docMk/>
            <pc:sldMk cId="3575639714" sldId="260"/>
            <ac:spMk id="16" creationId="{9F234FBA-3501-47B4-AE0C-AA4AFBC8F603}"/>
          </ac:spMkLst>
        </pc:spChg>
        <pc:spChg chg="add del">
          <ac:chgData name="Torvinen Katja" userId="S::katja.torvinen@simo.fi::b516090b-5a8d-42ff-806d-2c7b3a023ee3" providerId="AD" clId="Web-{BBA992D4-052E-5BC4-787A-EFB83D53A3E1}" dt="2023-01-16T06:59:18.792" v="4"/>
          <ac:spMkLst>
            <pc:docMk/>
            <pc:sldMk cId="3575639714" sldId="260"/>
            <ac:spMk id="18" creationId="{B5EF893B-0491-416E-9D33-BADE9600792A}"/>
          </ac:spMkLst>
        </pc:spChg>
        <pc:spChg chg="add del">
          <ac:chgData name="Torvinen Katja" userId="S::katja.torvinen@simo.fi::b516090b-5a8d-42ff-806d-2c7b3a023ee3" providerId="AD" clId="Web-{BBA992D4-052E-5BC4-787A-EFB83D53A3E1}" dt="2023-01-16T06:59:18.792" v="4"/>
          <ac:spMkLst>
            <pc:docMk/>
            <pc:sldMk cId="3575639714" sldId="260"/>
            <ac:spMk id="25" creationId="{3DAD86CA-8235-409B-982B-5E7A033E2392}"/>
          </ac:spMkLst>
        </pc:spChg>
        <pc:spChg chg="add del">
          <ac:chgData name="Torvinen Katja" userId="S::katja.torvinen@simo.fi::b516090b-5a8d-42ff-806d-2c7b3a023ee3" providerId="AD" clId="Web-{BBA992D4-052E-5BC4-787A-EFB83D53A3E1}" dt="2023-01-16T06:59:18.792" v="4"/>
          <ac:spMkLst>
            <pc:docMk/>
            <pc:sldMk cId="3575639714" sldId="260"/>
            <ac:spMk id="27" creationId="{9F234FBA-3501-47B4-AE0C-AA4AFBC8F603}"/>
          </ac:spMkLst>
        </pc:spChg>
        <pc:spChg chg="add del">
          <ac:chgData name="Torvinen Katja" userId="S::katja.torvinen@simo.fi::b516090b-5a8d-42ff-806d-2c7b3a023ee3" providerId="AD" clId="Web-{BBA992D4-052E-5BC4-787A-EFB83D53A3E1}" dt="2023-01-16T06:59:18.792" v="4"/>
          <ac:spMkLst>
            <pc:docMk/>
            <pc:sldMk cId="3575639714" sldId="260"/>
            <ac:spMk id="29" creationId="{B5EF893B-0491-416E-9D33-BADE9600792A}"/>
          </ac:spMkLst>
        </pc:spChg>
        <pc:picChg chg="del mod">
          <ac:chgData name="Torvinen Katja" userId="S::katja.torvinen@simo.fi::b516090b-5a8d-42ff-806d-2c7b3a023ee3" providerId="AD" clId="Web-{BBA992D4-052E-5BC4-787A-EFB83D53A3E1}" dt="2023-01-16T06:58:51.339" v="1"/>
          <ac:picMkLst>
            <pc:docMk/>
            <pc:sldMk cId="3575639714" sldId="260"/>
            <ac:picMk id="2" creationId="{3531F90E-65B9-A7B1-46E7-8D1AEBBEB66C}"/>
          </ac:picMkLst>
        </pc:picChg>
        <pc:picChg chg="add mod">
          <ac:chgData name="Torvinen Katja" userId="S::katja.torvinen@simo.fi::b516090b-5a8d-42ff-806d-2c7b3a023ee3" providerId="AD" clId="Web-{BBA992D4-052E-5BC4-787A-EFB83D53A3E1}" dt="2023-01-16T06:59:36.793" v="8" actId="14100"/>
          <ac:picMkLst>
            <pc:docMk/>
            <pc:sldMk cId="3575639714" sldId="260"/>
            <ac:picMk id="3" creationId="{573F94A7-C93F-1D6A-54F8-CFB48D7EACF3}"/>
          </ac:picMkLst>
        </pc:picChg>
        <pc:cxnChg chg="add del">
          <ac:chgData name="Torvinen Katja" userId="S::katja.torvinen@simo.fi::b516090b-5a8d-42ff-806d-2c7b3a023ee3" providerId="AD" clId="Web-{BBA992D4-052E-5BC4-787A-EFB83D53A3E1}" dt="2023-01-16T06:59:18.792" v="4"/>
          <ac:cxnSpMkLst>
            <pc:docMk/>
            <pc:sldMk cId="3575639714" sldId="260"/>
            <ac:cxnSpMk id="20" creationId="{469F4FF8-F8B0-4630-BA1B-0D8B324CD5FF}"/>
          </ac:cxnSpMkLst>
        </pc:cxnChg>
        <pc:cxnChg chg="add del">
          <ac:chgData name="Torvinen Katja" userId="S::katja.torvinen@simo.fi::b516090b-5a8d-42ff-806d-2c7b3a023ee3" providerId="AD" clId="Web-{BBA992D4-052E-5BC4-787A-EFB83D53A3E1}" dt="2023-01-16T06:59:18.792" v="4"/>
          <ac:cxnSpMkLst>
            <pc:docMk/>
            <pc:sldMk cId="3575639714" sldId="260"/>
            <ac:cxnSpMk id="31" creationId="{469F4FF8-F8B0-4630-BA1B-0D8B324CD5FF}"/>
          </ac:cxnSpMkLst>
        </pc:cxnChg>
      </pc:sldChg>
      <pc:sldChg chg="addSp delSp modSp">
        <pc:chgData name="Torvinen Katja" userId="S::katja.torvinen@simo.fi::b516090b-5a8d-42ff-806d-2c7b3a023ee3" providerId="AD" clId="Web-{BBA992D4-052E-5BC4-787A-EFB83D53A3E1}" dt="2023-01-16T07:00:21.419" v="12" actId="14100"/>
        <pc:sldMkLst>
          <pc:docMk/>
          <pc:sldMk cId="537572474" sldId="261"/>
        </pc:sldMkLst>
        <pc:picChg chg="del">
          <ac:chgData name="Torvinen Katja" userId="S::katja.torvinen@simo.fi::b516090b-5a8d-42ff-806d-2c7b3a023ee3" providerId="AD" clId="Web-{BBA992D4-052E-5BC4-787A-EFB83D53A3E1}" dt="2023-01-16T06:59:59.966" v="9"/>
          <ac:picMkLst>
            <pc:docMk/>
            <pc:sldMk cId="537572474" sldId="261"/>
            <ac:picMk id="2" creationId="{5BCEA6F2-89B5-33A9-8C85-3CF4C2DE176C}"/>
          </ac:picMkLst>
        </pc:picChg>
        <pc:picChg chg="add mod">
          <ac:chgData name="Torvinen Katja" userId="S::katja.torvinen@simo.fi::b516090b-5a8d-42ff-806d-2c7b3a023ee3" providerId="AD" clId="Web-{BBA992D4-052E-5BC4-787A-EFB83D53A3E1}" dt="2023-01-16T07:00:21.419" v="12" actId="14100"/>
          <ac:picMkLst>
            <pc:docMk/>
            <pc:sldMk cId="537572474" sldId="261"/>
            <ac:picMk id="3" creationId="{E4D807F7-B0CC-816F-FE62-C931491375B0}"/>
          </ac:picMkLst>
        </pc:picChg>
      </pc:sldChg>
      <pc:sldChg chg="addSp delSp modSp">
        <pc:chgData name="Torvinen Katja" userId="S::katja.torvinen@simo.fi::b516090b-5a8d-42ff-806d-2c7b3a023ee3" providerId="AD" clId="Web-{BBA992D4-052E-5BC4-787A-EFB83D53A3E1}" dt="2023-01-16T07:01:35.531" v="18" actId="14100"/>
        <pc:sldMkLst>
          <pc:docMk/>
          <pc:sldMk cId="784962942" sldId="271"/>
        </pc:sldMkLst>
        <pc:picChg chg="del">
          <ac:chgData name="Torvinen Katja" userId="S::katja.torvinen@simo.fi::b516090b-5a8d-42ff-806d-2c7b3a023ee3" providerId="AD" clId="Web-{BBA992D4-052E-5BC4-787A-EFB83D53A3E1}" dt="2023-01-16T07:00:59.436" v="13"/>
          <ac:picMkLst>
            <pc:docMk/>
            <pc:sldMk cId="784962942" sldId="271"/>
            <ac:picMk id="2" creationId="{DBDF50E7-192C-D2DB-75D4-02610DFAA0BD}"/>
          </ac:picMkLst>
        </pc:picChg>
        <pc:picChg chg="add mod">
          <ac:chgData name="Torvinen Katja" userId="S::katja.torvinen@simo.fi::b516090b-5a8d-42ff-806d-2c7b3a023ee3" providerId="AD" clId="Web-{BBA992D4-052E-5BC4-787A-EFB83D53A3E1}" dt="2023-01-16T07:01:35.531" v="18" actId="14100"/>
          <ac:picMkLst>
            <pc:docMk/>
            <pc:sldMk cId="784962942" sldId="271"/>
            <ac:picMk id="3" creationId="{77DF943C-E550-A784-F665-C5F959A525D4}"/>
          </ac:picMkLst>
        </pc:picChg>
      </pc:sldChg>
      <pc:sldChg chg="addSp delSp modSp">
        <pc:chgData name="Torvinen Katja" userId="S::katja.torvinen@simo.fi::b516090b-5a8d-42ff-806d-2c7b3a023ee3" providerId="AD" clId="Web-{BBA992D4-052E-5BC4-787A-EFB83D53A3E1}" dt="2023-01-16T07:02:34.923" v="22" actId="14100"/>
        <pc:sldMkLst>
          <pc:docMk/>
          <pc:sldMk cId="1244142266" sldId="279"/>
        </pc:sldMkLst>
        <pc:picChg chg="del">
          <ac:chgData name="Torvinen Katja" userId="S::katja.torvinen@simo.fi::b516090b-5a8d-42ff-806d-2c7b3a023ee3" providerId="AD" clId="Web-{BBA992D4-052E-5BC4-787A-EFB83D53A3E1}" dt="2023-01-16T07:02:11.516" v="19"/>
          <ac:picMkLst>
            <pc:docMk/>
            <pc:sldMk cId="1244142266" sldId="279"/>
            <ac:picMk id="2" creationId="{10A78D1E-335C-4B87-A4DA-24DB1985325A}"/>
          </ac:picMkLst>
        </pc:picChg>
        <pc:picChg chg="add mod">
          <ac:chgData name="Torvinen Katja" userId="S::katja.torvinen@simo.fi::b516090b-5a8d-42ff-806d-2c7b3a023ee3" providerId="AD" clId="Web-{BBA992D4-052E-5BC4-787A-EFB83D53A3E1}" dt="2023-01-16T07:02:34.923" v="22" actId="14100"/>
          <ac:picMkLst>
            <pc:docMk/>
            <pc:sldMk cId="1244142266" sldId="279"/>
            <ac:picMk id="3" creationId="{AADF4E99-09E5-2E68-2779-1B917BD184EF}"/>
          </ac:picMkLst>
        </pc:picChg>
      </pc:sldChg>
      <pc:sldChg chg="addSp delSp modSp">
        <pc:chgData name="Torvinen Katja" userId="S::katja.torvinen@simo.fi::b516090b-5a8d-42ff-806d-2c7b3a023ee3" providerId="AD" clId="Web-{BBA992D4-052E-5BC4-787A-EFB83D53A3E1}" dt="2023-01-16T07:04:44.536" v="27" actId="14100"/>
        <pc:sldMkLst>
          <pc:docMk/>
          <pc:sldMk cId="1204184233" sldId="321"/>
        </pc:sldMkLst>
        <pc:picChg chg="del">
          <ac:chgData name="Torvinen Katja" userId="S::katja.torvinen@simo.fi::b516090b-5a8d-42ff-806d-2c7b3a023ee3" providerId="AD" clId="Web-{BBA992D4-052E-5BC4-787A-EFB83D53A3E1}" dt="2023-01-16T07:03:57.254" v="23"/>
          <ac:picMkLst>
            <pc:docMk/>
            <pc:sldMk cId="1204184233" sldId="321"/>
            <ac:picMk id="2" creationId="{95BDAC3C-5736-5234-BEDF-51E00E306520}"/>
          </ac:picMkLst>
        </pc:picChg>
        <pc:picChg chg="add mod">
          <ac:chgData name="Torvinen Katja" userId="S::katja.torvinen@simo.fi::b516090b-5a8d-42ff-806d-2c7b3a023ee3" providerId="AD" clId="Web-{BBA992D4-052E-5BC4-787A-EFB83D53A3E1}" dt="2023-01-16T07:04:44.536" v="27" actId="14100"/>
          <ac:picMkLst>
            <pc:docMk/>
            <pc:sldMk cId="1204184233" sldId="321"/>
            <ac:picMk id="3" creationId="{8B7F4FBA-2517-E398-826B-EA6679026E13}"/>
          </ac:picMkLst>
        </pc:picChg>
      </pc:sldChg>
    </pc:docChg>
  </pc:docChgLst>
  <pc:docChgLst>
    <pc:chgData name="Torvinen Katja" userId="S::katja.torvinen@simo.fi::b516090b-5a8d-42ff-806d-2c7b3a023ee3" providerId="AD" clId="Web-{D3691AA6-3DB3-024C-BA78-601808466AAC}"/>
    <pc:docChg chg="addSld delSld modSld">
      <pc:chgData name="Torvinen Katja" userId="S::katja.torvinen@simo.fi::b516090b-5a8d-42ff-806d-2c7b3a023ee3" providerId="AD" clId="Web-{D3691AA6-3DB3-024C-BA78-601808466AAC}" dt="2023-01-24T13:35:39.910" v="59"/>
      <pc:docMkLst>
        <pc:docMk/>
      </pc:docMkLst>
      <pc:sldChg chg="addSp delSp modSp mod setBg addAnim delAnim setClrOvrMap">
        <pc:chgData name="Torvinen Katja" userId="S::katja.torvinen@simo.fi::b516090b-5a8d-42ff-806d-2c7b3a023ee3" providerId="AD" clId="Web-{D3691AA6-3DB3-024C-BA78-601808466AAC}" dt="2023-01-24T13:35:39.910" v="59"/>
        <pc:sldMkLst>
          <pc:docMk/>
          <pc:sldMk cId="192148352" sldId="258"/>
        </pc:sldMkLst>
        <pc:spChg chg="mod">
          <ac:chgData name="Torvinen Katja" userId="S::katja.torvinen@simo.fi::b516090b-5a8d-42ff-806d-2c7b3a023ee3" providerId="AD" clId="Web-{D3691AA6-3DB3-024C-BA78-601808466AAC}" dt="2023-01-24T13:35:39.910" v="59"/>
          <ac:spMkLst>
            <pc:docMk/>
            <pc:sldMk cId="192148352" sldId="258"/>
            <ac:spMk id="2" creationId="{E745D490-90F1-8FE1-4448-B47B8863A600}"/>
          </ac:spMkLst>
        </pc:spChg>
        <pc:spChg chg="mod">
          <ac:chgData name="Torvinen Katja" userId="S::katja.torvinen@simo.fi::b516090b-5a8d-42ff-806d-2c7b3a023ee3" providerId="AD" clId="Web-{D3691AA6-3DB3-024C-BA78-601808466AAC}" dt="2023-01-24T13:35:39.910" v="59"/>
          <ac:spMkLst>
            <pc:docMk/>
            <pc:sldMk cId="192148352" sldId="258"/>
            <ac:spMk id="3" creationId="{1F1C6DB5-8C5D-807A-5DCA-809C0AD437AA}"/>
          </ac:spMkLst>
        </pc:spChg>
        <pc:spChg chg="add del">
          <ac:chgData name="Torvinen Katja" userId="S::katja.torvinen@simo.fi::b516090b-5a8d-42ff-806d-2c7b3a023ee3" providerId="AD" clId="Web-{D3691AA6-3DB3-024C-BA78-601808466AAC}" dt="2023-01-24T13:35:39.910" v="59"/>
          <ac:spMkLst>
            <pc:docMk/>
            <pc:sldMk cId="192148352" sldId="258"/>
            <ac:spMk id="8" creationId="{D278ADA9-6383-4BDD-80D2-8899A402687B}"/>
          </ac:spMkLst>
        </pc:spChg>
        <pc:spChg chg="add del">
          <ac:chgData name="Torvinen Katja" userId="S::katja.torvinen@simo.fi::b516090b-5a8d-42ff-806d-2c7b3a023ee3" providerId="AD" clId="Web-{D3691AA6-3DB3-024C-BA78-601808466AAC}" dt="2023-01-24T13:35:39.910" v="59"/>
          <ac:spMkLst>
            <pc:docMk/>
            <pc:sldMk cId="192148352" sldId="258"/>
            <ac:spMk id="10" creationId="{484B7147-B0F6-40ED-B5A2-FF72BC8198B6}"/>
          </ac:spMkLst>
        </pc:spChg>
        <pc:spChg chg="add del">
          <ac:chgData name="Torvinen Katja" userId="S::katja.torvinen@simo.fi::b516090b-5a8d-42ff-806d-2c7b3a023ee3" providerId="AD" clId="Web-{D3691AA6-3DB3-024C-BA78-601808466AAC}" dt="2023-01-24T13:35:39.910" v="59"/>
          <ac:spMkLst>
            <pc:docMk/>
            <pc:sldMk cId="192148352" sldId="258"/>
            <ac:spMk id="12" creationId="{B36D2DE0-0628-4A9A-A59D-7BA8B5EB3022}"/>
          </ac:spMkLst>
        </pc:spChg>
        <pc:spChg chg="add del">
          <ac:chgData name="Torvinen Katja" userId="S::katja.torvinen@simo.fi::b516090b-5a8d-42ff-806d-2c7b3a023ee3" providerId="AD" clId="Web-{D3691AA6-3DB3-024C-BA78-601808466AAC}" dt="2023-01-24T13:35:39.910" v="59"/>
          <ac:spMkLst>
            <pc:docMk/>
            <pc:sldMk cId="192148352" sldId="258"/>
            <ac:spMk id="14" creationId="{48E405C9-94BE-41DA-928C-DEC9A8550E9F}"/>
          </ac:spMkLst>
        </pc:spChg>
        <pc:spChg chg="add del">
          <ac:chgData name="Torvinen Katja" userId="S::katja.torvinen@simo.fi::b516090b-5a8d-42ff-806d-2c7b3a023ee3" providerId="AD" clId="Web-{D3691AA6-3DB3-024C-BA78-601808466AAC}" dt="2023-01-24T13:35:39.910" v="59"/>
          <ac:spMkLst>
            <pc:docMk/>
            <pc:sldMk cId="192148352" sldId="258"/>
            <ac:spMk id="16" creationId="{D2091A72-D5BB-42AC-8FD3-F7747D90861E}"/>
          </ac:spMkLst>
        </pc:spChg>
        <pc:spChg chg="add del">
          <ac:chgData name="Torvinen Katja" userId="S::katja.torvinen@simo.fi::b516090b-5a8d-42ff-806d-2c7b3a023ee3" providerId="AD" clId="Web-{D3691AA6-3DB3-024C-BA78-601808466AAC}" dt="2023-01-24T13:35:39.910" v="59"/>
          <ac:spMkLst>
            <pc:docMk/>
            <pc:sldMk cId="192148352" sldId="258"/>
            <ac:spMk id="18" creationId="{6ED12BFC-A737-46AF-8411-481112D54B0C}"/>
          </ac:spMkLst>
        </pc:spChg>
        <pc:spChg chg="add del">
          <ac:chgData name="Torvinen Katja" userId="S::katja.torvinen@simo.fi::b516090b-5a8d-42ff-806d-2c7b3a023ee3" providerId="AD" clId="Web-{D3691AA6-3DB3-024C-BA78-601808466AAC}" dt="2023-01-24T13:35:39.894" v="58"/>
          <ac:spMkLst>
            <pc:docMk/>
            <pc:sldMk cId="192148352" sldId="258"/>
            <ac:spMk id="23" creationId="{E49CC64F-7275-4E33-961B-0C5CDC439875}"/>
          </ac:spMkLst>
        </pc:spChg>
        <pc:spChg chg="add">
          <ac:chgData name="Torvinen Katja" userId="S::katja.torvinen@simo.fi::b516090b-5a8d-42ff-806d-2c7b3a023ee3" providerId="AD" clId="Web-{D3691AA6-3DB3-024C-BA78-601808466AAC}" dt="2023-01-24T13:35:39.910" v="59"/>
          <ac:spMkLst>
            <pc:docMk/>
            <pc:sldMk cId="192148352" sldId="258"/>
            <ac:spMk id="26" creationId="{87CC2527-562A-4F69-B487-4371E5B243E7}"/>
          </ac:spMkLst>
        </pc:spChg>
        <pc:picChg chg="add mod ord">
          <ac:chgData name="Torvinen Katja" userId="S::katja.torvinen@simo.fi::b516090b-5a8d-42ff-806d-2c7b3a023ee3" providerId="AD" clId="Web-{D3691AA6-3DB3-024C-BA78-601808466AAC}" dt="2023-01-24T13:35:39.910" v="59"/>
          <ac:picMkLst>
            <pc:docMk/>
            <pc:sldMk cId="192148352" sldId="258"/>
            <ac:picMk id="4" creationId="{76DC958E-350C-A31B-B4DE-3F7E89885C56}"/>
          </ac:picMkLst>
        </pc:picChg>
        <pc:cxnChg chg="add">
          <ac:chgData name="Torvinen Katja" userId="S::katja.torvinen@simo.fi::b516090b-5a8d-42ff-806d-2c7b3a023ee3" providerId="AD" clId="Web-{D3691AA6-3DB3-024C-BA78-601808466AAC}" dt="2023-01-24T13:35:39.910" v="59"/>
          <ac:cxnSpMkLst>
            <pc:docMk/>
            <pc:sldMk cId="192148352" sldId="258"/>
            <ac:cxnSpMk id="25" creationId="{BCDAEC91-5BCE-4B55-9CC0-43EF94CB734B}"/>
          </ac:cxnSpMkLst>
        </pc:cxnChg>
      </pc:sldChg>
      <pc:sldChg chg="del">
        <pc:chgData name="Torvinen Katja" userId="S::katja.torvinen@simo.fi::b516090b-5a8d-42ff-806d-2c7b3a023ee3" providerId="AD" clId="Web-{D3691AA6-3DB3-024C-BA78-601808466AAC}" dt="2023-01-24T13:22:39.692" v="1"/>
        <pc:sldMkLst>
          <pc:docMk/>
          <pc:sldMk cId="2652629979" sldId="266"/>
        </pc:sldMkLst>
      </pc:sldChg>
      <pc:sldChg chg="del">
        <pc:chgData name="Torvinen Katja" userId="S::katja.torvinen@simo.fi::b516090b-5a8d-42ff-806d-2c7b3a023ee3" providerId="AD" clId="Web-{D3691AA6-3DB3-024C-BA78-601808466AAC}" dt="2023-01-24T13:23:15.661" v="2"/>
        <pc:sldMkLst>
          <pc:docMk/>
          <pc:sldMk cId="543045319" sldId="267"/>
        </pc:sldMkLst>
      </pc:sldChg>
      <pc:sldChg chg="del">
        <pc:chgData name="Torvinen Katja" userId="S::katja.torvinen@simo.fi::b516090b-5a8d-42ff-806d-2c7b3a023ee3" providerId="AD" clId="Web-{D3691AA6-3DB3-024C-BA78-601808466AAC}" dt="2023-01-24T13:23:39.161" v="5"/>
        <pc:sldMkLst>
          <pc:docMk/>
          <pc:sldMk cId="1843800058" sldId="268"/>
        </pc:sldMkLst>
      </pc:sldChg>
      <pc:sldChg chg="del">
        <pc:chgData name="Torvinen Katja" userId="S::katja.torvinen@simo.fi::b516090b-5a8d-42ff-806d-2c7b3a023ee3" providerId="AD" clId="Web-{D3691AA6-3DB3-024C-BA78-601808466AAC}" dt="2023-01-24T13:23:51.004" v="6"/>
        <pc:sldMkLst>
          <pc:docMk/>
          <pc:sldMk cId="150807272" sldId="273"/>
        </pc:sldMkLst>
      </pc:sldChg>
      <pc:sldChg chg="del">
        <pc:chgData name="Torvinen Katja" userId="S::katja.torvinen@simo.fi::b516090b-5a8d-42ff-806d-2c7b3a023ee3" providerId="AD" clId="Web-{D3691AA6-3DB3-024C-BA78-601808466AAC}" dt="2023-01-24T13:24:08.832" v="8"/>
        <pc:sldMkLst>
          <pc:docMk/>
          <pc:sldMk cId="765522025" sldId="274"/>
        </pc:sldMkLst>
      </pc:sldChg>
      <pc:sldChg chg="del">
        <pc:chgData name="Torvinen Katja" userId="S::katja.torvinen@simo.fi::b516090b-5a8d-42ff-806d-2c7b3a023ee3" providerId="AD" clId="Web-{D3691AA6-3DB3-024C-BA78-601808466AAC}" dt="2023-01-24T13:24:17.364" v="9"/>
        <pc:sldMkLst>
          <pc:docMk/>
          <pc:sldMk cId="4064036657" sldId="275"/>
        </pc:sldMkLst>
      </pc:sldChg>
      <pc:sldChg chg="del">
        <pc:chgData name="Torvinen Katja" userId="S::katja.torvinen@simo.fi::b516090b-5a8d-42ff-806d-2c7b3a023ee3" providerId="AD" clId="Web-{D3691AA6-3DB3-024C-BA78-601808466AAC}" dt="2023-01-24T13:24:37.629" v="11"/>
        <pc:sldMkLst>
          <pc:docMk/>
          <pc:sldMk cId="637232011" sldId="276"/>
        </pc:sldMkLst>
      </pc:sldChg>
      <pc:sldChg chg="del">
        <pc:chgData name="Torvinen Katja" userId="S::katja.torvinen@simo.fi::b516090b-5a8d-42ff-806d-2c7b3a023ee3" providerId="AD" clId="Web-{D3691AA6-3DB3-024C-BA78-601808466AAC}" dt="2023-01-24T13:24:46.801" v="12"/>
        <pc:sldMkLst>
          <pc:docMk/>
          <pc:sldMk cId="2700674157" sldId="282"/>
        </pc:sldMkLst>
      </pc:sldChg>
      <pc:sldChg chg="del">
        <pc:chgData name="Torvinen Katja" userId="S::katja.torvinen@simo.fi::b516090b-5a8d-42ff-806d-2c7b3a023ee3" providerId="AD" clId="Web-{D3691AA6-3DB3-024C-BA78-601808466AAC}" dt="2023-01-24T13:24:49.317" v="13"/>
        <pc:sldMkLst>
          <pc:docMk/>
          <pc:sldMk cId="1944252967" sldId="283"/>
        </pc:sldMkLst>
      </pc:sldChg>
      <pc:sldChg chg="del">
        <pc:chgData name="Torvinen Katja" userId="S::katja.torvinen@simo.fi::b516090b-5a8d-42ff-806d-2c7b3a023ee3" providerId="AD" clId="Web-{D3691AA6-3DB3-024C-BA78-601808466AAC}" dt="2023-01-24T13:24:52.145" v="14"/>
        <pc:sldMkLst>
          <pc:docMk/>
          <pc:sldMk cId="711382280" sldId="284"/>
        </pc:sldMkLst>
      </pc:sldChg>
      <pc:sldChg chg="del">
        <pc:chgData name="Torvinen Katja" userId="S::katja.torvinen@simo.fi::b516090b-5a8d-42ff-806d-2c7b3a023ee3" providerId="AD" clId="Web-{D3691AA6-3DB3-024C-BA78-601808466AAC}" dt="2023-01-24T13:24:59.020" v="15"/>
        <pc:sldMkLst>
          <pc:docMk/>
          <pc:sldMk cId="2997425159" sldId="285"/>
        </pc:sldMkLst>
      </pc:sldChg>
      <pc:sldChg chg="del">
        <pc:chgData name="Torvinen Katja" userId="S::katja.torvinen@simo.fi::b516090b-5a8d-42ff-806d-2c7b3a023ee3" providerId="AD" clId="Web-{D3691AA6-3DB3-024C-BA78-601808466AAC}" dt="2023-01-24T13:25:05.957" v="16"/>
        <pc:sldMkLst>
          <pc:docMk/>
          <pc:sldMk cId="378663282" sldId="286"/>
        </pc:sldMkLst>
      </pc:sldChg>
      <pc:sldChg chg="del">
        <pc:chgData name="Torvinen Katja" userId="S::katja.torvinen@simo.fi::b516090b-5a8d-42ff-806d-2c7b3a023ee3" providerId="AD" clId="Web-{D3691AA6-3DB3-024C-BA78-601808466AAC}" dt="2023-01-24T13:25:12.473" v="17"/>
        <pc:sldMkLst>
          <pc:docMk/>
          <pc:sldMk cId="2918387793" sldId="287"/>
        </pc:sldMkLst>
      </pc:sldChg>
      <pc:sldChg chg="del">
        <pc:chgData name="Torvinen Katja" userId="S::katja.torvinen@simo.fi::b516090b-5a8d-42ff-806d-2c7b3a023ee3" providerId="AD" clId="Web-{D3691AA6-3DB3-024C-BA78-601808466AAC}" dt="2023-01-24T13:25:22.567" v="18"/>
        <pc:sldMkLst>
          <pc:docMk/>
          <pc:sldMk cId="3070276054" sldId="292"/>
        </pc:sldMkLst>
      </pc:sldChg>
      <pc:sldChg chg="del">
        <pc:chgData name="Torvinen Katja" userId="S::katja.torvinen@simo.fi::b516090b-5a8d-42ff-806d-2c7b3a023ee3" providerId="AD" clId="Web-{D3691AA6-3DB3-024C-BA78-601808466AAC}" dt="2023-01-24T13:25:26.426" v="19"/>
        <pc:sldMkLst>
          <pc:docMk/>
          <pc:sldMk cId="1371864134" sldId="293"/>
        </pc:sldMkLst>
      </pc:sldChg>
      <pc:sldChg chg="del">
        <pc:chgData name="Torvinen Katja" userId="S::katja.torvinen@simo.fi::b516090b-5a8d-42ff-806d-2c7b3a023ee3" providerId="AD" clId="Web-{D3691AA6-3DB3-024C-BA78-601808466AAC}" dt="2023-01-24T13:25:30.332" v="20"/>
        <pc:sldMkLst>
          <pc:docMk/>
          <pc:sldMk cId="1550430860" sldId="294"/>
        </pc:sldMkLst>
      </pc:sldChg>
      <pc:sldChg chg="del">
        <pc:chgData name="Torvinen Katja" userId="S::katja.torvinen@simo.fi::b516090b-5a8d-42ff-806d-2c7b3a023ee3" providerId="AD" clId="Web-{D3691AA6-3DB3-024C-BA78-601808466AAC}" dt="2023-01-24T13:25:37.551" v="21"/>
        <pc:sldMkLst>
          <pc:docMk/>
          <pc:sldMk cId="1716880898" sldId="295"/>
        </pc:sldMkLst>
      </pc:sldChg>
      <pc:sldChg chg="del">
        <pc:chgData name="Torvinen Katja" userId="S::katja.torvinen@simo.fi::b516090b-5a8d-42ff-806d-2c7b3a023ee3" providerId="AD" clId="Web-{D3691AA6-3DB3-024C-BA78-601808466AAC}" dt="2023-01-24T13:26:05.410" v="23"/>
        <pc:sldMkLst>
          <pc:docMk/>
          <pc:sldMk cId="215216269" sldId="300"/>
        </pc:sldMkLst>
      </pc:sldChg>
      <pc:sldChg chg="del mod modShow">
        <pc:chgData name="Torvinen Katja" userId="S::katja.torvinen@simo.fi::b516090b-5a8d-42ff-806d-2c7b3a023ee3" providerId="AD" clId="Web-{D3691AA6-3DB3-024C-BA78-601808466AAC}" dt="2023-01-24T13:26:23.410" v="25"/>
        <pc:sldMkLst>
          <pc:docMk/>
          <pc:sldMk cId="3389199221" sldId="301"/>
        </pc:sldMkLst>
      </pc:sldChg>
      <pc:sldChg chg="del">
        <pc:chgData name="Torvinen Katja" userId="S::katja.torvinen@simo.fi::b516090b-5a8d-42ff-806d-2c7b3a023ee3" providerId="AD" clId="Web-{D3691AA6-3DB3-024C-BA78-601808466AAC}" dt="2023-01-24T13:26:25.348" v="26"/>
        <pc:sldMkLst>
          <pc:docMk/>
          <pc:sldMk cId="3831760216" sldId="302"/>
        </pc:sldMkLst>
      </pc:sldChg>
      <pc:sldChg chg="del">
        <pc:chgData name="Torvinen Katja" userId="S::katja.torvinen@simo.fi::b516090b-5a8d-42ff-806d-2c7b3a023ee3" providerId="AD" clId="Web-{D3691AA6-3DB3-024C-BA78-601808466AAC}" dt="2023-01-24T13:26:27.645" v="27"/>
        <pc:sldMkLst>
          <pc:docMk/>
          <pc:sldMk cId="1312170564" sldId="303"/>
        </pc:sldMkLst>
      </pc:sldChg>
      <pc:sldChg chg="del">
        <pc:chgData name="Torvinen Katja" userId="S::katja.torvinen@simo.fi::b516090b-5a8d-42ff-806d-2c7b3a023ee3" providerId="AD" clId="Web-{D3691AA6-3DB3-024C-BA78-601808466AAC}" dt="2023-01-24T13:26:46.676" v="29"/>
        <pc:sldMkLst>
          <pc:docMk/>
          <pc:sldMk cId="873066022" sldId="304"/>
        </pc:sldMkLst>
      </pc:sldChg>
      <pc:sldChg chg="del">
        <pc:chgData name="Torvinen Katja" userId="S::katja.torvinen@simo.fi::b516090b-5a8d-42ff-806d-2c7b3a023ee3" providerId="AD" clId="Web-{D3691AA6-3DB3-024C-BA78-601808466AAC}" dt="2023-01-24T13:28:14.926" v="30"/>
        <pc:sldMkLst>
          <pc:docMk/>
          <pc:sldMk cId="1577307376" sldId="305"/>
        </pc:sldMkLst>
      </pc:sldChg>
      <pc:sldChg chg="del">
        <pc:chgData name="Torvinen Katja" userId="S::katja.torvinen@simo.fi::b516090b-5a8d-42ff-806d-2c7b3a023ee3" providerId="AD" clId="Web-{D3691AA6-3DB3-024C-BA78-601808466AAC}" dt="2023-01-24T13:28:28.973" v="31"/>
        <pc:sldMkLst>
          <pc:docMk/>
          <pc:sldMk cId="1448525642" sldId="309"/>
        </pc:sldMkLst>
      </pc:sldChg>
      <pc:sldChg chg="del">
        <pc:chgData name="Torvinen Katja" userId="S::katja.torvinen@simo.fi::b516090b-5a8d-42ff-806d-2c7b3a023ee3" providerId="AD" clId="Web-{D3691AA6-3DB3-024C-BA78-601808466AAC}" dt="2023-01-24T13:30:02.426" v="36"/>
        <pc:sldMkLst>
          <pc:docMk/>
          <pc:sldMk cId="3887133011" sldId="312"/>
        </pc:sldMkLst>
      </pc:sldChg>
      <pc:sldChg chg="del">
        <pc:chgData name="Torvinen Katja" userId="S::katja.torvinen@simo.fi::b516090b-5a8d-42ff-806d-2c7b3a023ee3" providerId="AD" clId="Web-{D3691AA6-3DB3-024C-BA78-601808466AAC}" dt="2023-01-24T13:28:47.191" v="32"/>
        <pc:sldMkLst>
          <pc:docMk/>
          <pc:sldMk cId="847079499" sldId="314"/>
        </pc:sldMkLst>
      </pc:sldChg>
      <pc:sldChg chg="del">
        <pc:chgData name="Torvinen Katja" userId="S::katja.torvinen@simo.fi::b516090b-5a8d-42ff-806d-2c7b3a023ee3" providerId="AD" clId="Web-{D3691AA6-3DB3-024C-BA78-601808466AAC}" dt="2023-01-24T13:28:49.066" v="33"/>
        <pc:sldMkLst>
          <pc:docMk/>
          <pc:sldMk cId="2271392408" sldId="315"/>
        </pc:sldMkLst>
      </pc:sldChg>
      <pc:sldChg chg="del">
        <pc:chgData name="Torvinen Katja" userId="S::katja.torvinen@simo.fi::b516090b-5a8d-42ff-806d-2c7b3a023ee3" providerId="AD" clId="Web-{D3691AA6-3DB3-024C-BA78-601808466AAC}" dt="2023-01-24T13:29:18.144" v="34"/>
        <pc:sldMkLst>
          <pc:docMk/>
          <pc:sldMk cId="251047909" sldId="316"/>
        </pc:sldMkLst>
      </pc:sldChg>
      <pc:sldChg chg="del">
        <pc:chgData name="Torvinen Katja" userId="S::katja.torvinen@simo.fi::b516090b-5a8d-42ff-806d-2c7b3a023ee3" providerId="AD" clId="Web-{D3691AA6-3DB3-024C-BA78-601808466AAC}" dt="2023-01-24T13:32:23.347" v="40"/>
        <pc:sldMkLst>
          <pc:docMk/>
          <pc:sldMk cId="2632534531" sldId="317"/>
        </pc:sldMkLst>
      </pc:sldChg>
      <pc:sldChg chg="del">
        <pc:chgData name="Torvinen Katja" userId="S::katja.torvinen@simo.fi::b516090b-5a8d-42ff-806d-2c7b3a023ee3" providerId="AD" clId="Web-{D3691AA6-3DB3-024C-BA78-601808466AAC}" dt="2023-01-24T13:32:26.504" v="41"/>
        <pc:sldMkLst>
          <pc:docMk/>
          <pc:sldMk cId="40491819" sldId="318"/>
        </pc:sldMkLst>
      </pc:sldChg>
      <pc:sldChg chg="del">
        <pc:chgData name="Torvinen Katja" userId="S::katja.torvinen@simo.fi::b516090b-5a8d-42ff-806d-2c7b3a023ee3" providerId="AD" clId="Web-{D3691AA6-3DB3-024C-BA78-601808466AAC}" dt="2023-01-24T13:32:58.316" v="47"/>
        <pc:sldMkLst>
          <pc:docMk/>
          <pc:sldMk cId="1265406494" sldId="326"/>
        </pc:sldMkLst>
      </pc:sldChg>
      <pc:sldChg chg="del">
        <pc:chgData name="Torvinen Katja" userId="S::katja.torvinen@simo.fi::b516090b-5a8d-42ff-806d-2c7b3a023ee3" providerId="AD" clId="Web-{D3691AA6-3DB3-024C-BA78-601808466AAC}" dt="2023-01-24T13:32:58.316" v="46"/>
        <pc:sldMkLst>
          <pc:docMk/>
          <pc:sldMk cId="906240757" sldId="327"/>
        </pc:sldMkLst>
      </pc:sldChg>
      <pc:sldChg chg="del">
        <pc:chgData name="Torvinen Katja" userId="S::katja.torvinen@simo.fi::b516090b-5a8d-42ff-806d-2c7b3a023ee3" providerId="AD" clId="Web-{D3691AA6-3DB3-024C-BA78-601808466AAC}" dt="2023-01-24T13:32:58.316" v="45"/>
        <pc:sldMkLst>
          <pc:docMk/>
          <pc:sldMk cId="3105960727" sldId="328"/>
        </pc:sldMkLst>
      </pc:sldChg>
      <pc:sldChg chg="del">
        <pc:chgData name="Torvinen Katja" userId="S::katja.torvinen@simo.fi::b516090b-5a8d-42ff-806d-2c7b3a023ee3" providerId="AD" clId="Web-{D3691AA6-3DB3-024C-BA78-601808466AAC}" dt="2023-01-24T13:32:58.316" v="44"/>
        <pc:sldMkLst>
          <pc:docMk/>
          <pc:sldMk cId="1758894875" sldId="329"/>
        </pc:sldMkLst>
      </pc:sldChg>
      <pc:sldChg chg="del">
        <pc:chgData name="Torvinen Katja" userId="S::katja.torvinen@simo.fi::b516090b-5a8d-42ff-806d-2c7b3a023ee3" providerId="AD" clId="Web-{D3691AA6-3DB3-024C-BA78-601808466AAC}" dt="2023-01-24T13:32:58.300" v="43"/>
        <pc:sldMkLst>
          <pc:docMk/>
          <pc:sldMk cId="1576228654" sldId="330"/>
        </pc:sldMkLst>
      </pc:sldChg>
      <pc:sldChg chg="del">
        <pc:chgData name="Torvinen Katja" userId="S::katja.torvinen@simo.fi::b516090b-5a8d-42ff-806d-2c7b3a023ee3" providerId="AD" clId="Web-{D3691AA6-3DB3-024C-BA78-601808466AAC}" dt="2023-01-24T13:32:58.300" v="42"/>
        <pc:sldMkLst>
          <pc:docMk/>
          <pc:sldMk cId="55870921" sldId="331"/>
        </pc:sldMkLst>
      </pc:sldChg>
      <pc:sldChg chg="del">
        <pc:chgData name="Torvinen Katja" userId="S::katja.torvinen@simo.fi::b516090b-5a8d-42ff-806d-2c7b3a023ee3" providerId="AD" clId="Web-{D3691AA6-3DB3-024C-BA78-601808466AAC}" dt="2023-01-24T13:33:11.066" v="48"/>
        <pc:sldMkLst>
          <pc:docMk/>
          <pc:sldMk cId="1366358319" sldId="332"/>
        </pc:sldMkLst>
      </pc:sldChg>
      <pc:sldChg chg="del">
        <pc:chgData name="Torvinen Katja" userId="S::katja.torvinen@simo.fi::b516090b-5a8d-42ff-806d-2c7b3a023ee3" providerId="AD" clId="Web-{D3691AA6-3DB3-024C-BA78-601808466AAC}" dt="2023-01-24T13:33:11.066" v="49"/>
        <pc:sldMkLst>
          <pc:docMk/>
          <pc:sldMk cId="1051688112" sldId="333"/>
        </pc:sldMkLst>
      </pc:sldChg>
      <pc:sldChg chg="del">
        <pc:chgData name="Torvinen Katja" userId="S::katja.torvinen@simo.fi::b516090b-5a8d-42ff-806d-2c7b3a023ee3" providerId="AD" clId="Web-{D3691AA6-3DB3-024C-BA78-601808466AAC}" dt="2023-01-24T13:33:23.566" v="50"/>
        <pc:sldMkLst>
          <pc:docMk/>
          <pc:sldMk cId="2908896639" sldId="340"/>
        </pc:sldMkLst>
      </pc:sldChg>
      <pc:sldChg chg="del">
        <pc:chgData name="Torvinen Katja" userId="S::katja.torvinen@simo.fi::b516090b-5a8d-42ff-806d-2c7b3a023ee3" providerId="AD" clId="Web-{D3691AA6-3DB3-024C-BA78-601808466AAC}" dt="2023-01-24T13:33:38.738" v="51"/>
        <pc:sldMkLst>
          <pc:docMk/>
          <pc:sldMk cId="1846492465" sldId="346"/>
        </pc:sldMkLst>
      </pc:sldChg>
      <pc:sldChg chg="del">
        <pc:chgData name="Torvinen Katja" userId="S::katja.torvinen@simo.fi::b516090b-5a8d-42ff-806d-2c7b3a023ee3" providerId="AD" clId="Web-{D3691AA6-3DB3-024C-BA78-601808466AAC}" dt="2023-01-24T13:33:47.035" v="52"/>
        <pc:sldMkLst>
          <pc:docMk/>
          <pc:sldMk cId="4215325901" sldId="355"/>
        </pc:sldMkLst>
      </pc:sldChg>
      <pc:sldChg chg="del">
        <pc:chgData name="Torvinen Katja" userId="S::katja.torvinen@simo.fi::b516090b-5a8d-42ff-806d-2c7b3a023ee3" providerId="AD" clId="Web-{D3691AA6-3DB3-024C-BA78-601808466AAC}" dt="2023-01-24T13:34:17.160" v="53"/>
        <pc:sldMkLst>
          <pc:docMk/>
          <pc:sldMk cId="955011405" sldId="369"/>
        </pc:sldMkLst>
      </pc:sldChg>
      <pc:sldChg chg="modSp">
        <pc:chgData name="Torvinen Katja" userId="S::katja.torvinen@simo.fi::b516090b-5a8d-42ff-806d-2c7b3a023ee3" providerId="AD" clId="Web-{D3691AA6-3DB3-024C-BA78-601808466AAC}" dt="2023-01-24T13:30:55.629" v="38" actId="20577"/>
        <pc:sldMkLst>
          <pc:docMk/>
          <pc:sldMk cId="3962691725" sldId="372"/>
        </pc:sldMkLst>
        <pc:spChg chg="mod">
          <ac:chgData name="Torvinen Katja" userId="S::katja.torvinen@simo.fi::b516090b-5a8d-42ff-806d-2c7b3a023ee3" providerId="AD" clId="Web-{D3691AA6-3DB3-024C-BA78-601808466AAC}" dt="2023-01-24T13:30:55.629" v="38" actId="20577"/>
          <ac:spMkLst>
            <pc:docMk/>
            <pc:sldMk cId="3962691725" sldId="372"/>
            <ac:spMk id="3" creationId="{C93B42FB-FDDB-B433-4559-C762D2DFD880}"/>
          </ac:spMkLst>
        </pc:spChg>
      </pc:sldChg>
      <pc:sldChg chg="add">
        <pc:chgData name="Torvinen Katja" userId="S::katja.torvinen@simo.fi::b516090b-5a8d-42ff-806d-2c7b3a023ee3" providerId="AD" clId="Web-{D3691AA6-3DB3-024C-BA78-601808466AAC}" dt="2023-01-24T13:22:34.348" v="0"/>
        <pc:sldMkLst>
          <pc:docMk/>
          <pc:sldMk cId="1275417469" sldId="374"/>
        </pc:sldMkLst>
      </pc:sldChg>
      <pc:sldChg chg="add mod modShow">
        <pc:chgData name="Torvinen Katja" userId="S::katja.torvinen@simo.fi::b516090b-5a8d-42ff-806d-2c7b3a023ee3" providerId="AD" clId="Web-{D3691AA6-3DB3-024C-BA78-601808466AAC}" dt="2023-01-24T13:23:36.004" v="4"/>
        <pc:sldMkLst>
          <pc:docMk/>
          <pc:sldMk cId="2188387829" sldId="375"/>
        </pc:sldMkLst>
      </pc:sldChg>
      <pc:sldChg chg="add">
        <pc:chgData name="Torvinen Katja" userId="S::katja.torvinen@simo.fi::b516090b-5a8d-42ff-806d-2c7b3a023ee3" providerId="AD" clId="Web-{D3691AA6-3DB3-024C-BA78-601808466AAC}" dt="2023-01-24T13:24:06.223" v="7"/>
        <pc:sldMkLst>
          <pc:docMk/>
          <pc:sldMk cId="2730070198" sldId="376"/>
        </pc:sldMkLst>
      </pc:sldChg>
      <pc:sldChg chg="add">
        <pc:chgData name="Torvinen Katja" userId="S::katja.torvinen@simo.fi::b516090b-5a8d-42ff-806d-2c7b3a023ee3" providerId="AD" clId="Web-{D3691AA6-3DB3-024C-BA78-601808466AAC}" dt="2023-01-24T13:24:34.411" v="10"/>
        <pc:sldMkLst>
          <pc:docMk/>
          <pc:sldMk cId="483226488" sldId="377"/>
        </pc:sldMkLst>
      </pc:sldChg>
      <pc:sldChg chg="add">
        <pc:chgData name="Torvinen Katja" userId="S::katja.torvinen@simo.fi::b516090b-5a8d-42ff-806d-2c7b3a023ee3" providerId="AD" clId="Web-{D3691AA6-3DB3-024C-BA78-601808466AAC}" dt="2023-01-24T13:26:01.348" v="22"/>
        <pc:sldMkLst>
          <pc:docMk/>
          <pc:sldMk cId="2097615315" sldId="378"/>
        </pc:sldMkLst>
      </pc:sldChg>
      <pc:sldChg chg="add">
        <pc:chgData name="Torvinen Katja" userId="S::katja.torvinen@simo.fi::b516090b-5a8d-42ff-806d-2c7b3a023ee3" providerId="AD" clId="Web-{D3691AA6-3DB3-024C-BA78-601808466AAC}" dt="2023-01-24T13:26:43.020" v="28"/>
        <pc:sldMkLst>
          <pc:docMk/>
          <pc:sldMk cId="4032527385" sldId="379"/>
        </pc:sldMkLst>
      </pc:sldChg>
      <pc:sldChg chg="add">
        <pc:chgData name="Torvinen Katja" userId="S::katja.torvinen@simo.fi::b516090b-5a8d-42ff-806d-2c7b3a023ee3" providerId="AD" clId="Web-{D3691AA6-3DB3-024C-BA78-601808466AAC}" dt="2023-01-24T13:29:56.770" v="35"/>
        <pc:sldMkLst>
          <pc:docMk/>
          <pc:sldMk cId="3969434102" sldId="380"/>
        </pc:sldMkLst>
      </pc:sldChg>
      <pc:sldChg chg="add">
        <pc:chgData name="Torvinen Katja" userId="S::katja.torvinen@simo.fi::b516090b-5a8d-42ff-806d-2c7b3a023ee3" providerId="AD" clId="Web-{D3691AA6-3DB3-024C-BA78-601808466AAC}" dt="2023-01-24T13:32:20.129" v="39"/>
        <pc:sldMkLst>
          <pc:docMk/>
          <pc:sldMk cId="3957557707" sldId="381"/>
        </pc:sldMkLst>
      </pc:sldChg>
    </pc:docChg>
  </pc:docChgLst>
  <pc:docChgLst>
    <pc:chgData name="Torvinen Katja" userId="S::katja.torvinen@simo.fi::b516090b-5a8d-42ff-806d-2c7b3a023ee3" providerId="AD" clId="Web-{D63CABA6-4045-C870-D914-489E31A6BF76}"/>
    <pc:docChg chg="addSld delSld modSld sldOrd">
      <pc:chgData name="Torvinen Katja" userId="S::katja.torvinen@simo.fi::b516090b-5a8d-42ff-806d-2c7b3a023ee3" providerId="AD" clId="Web-{D63CABA6-4045-C870-D914-489E31A6BF76}" dt="2023-01-13T11:51:30.547" v="330"/>
      <pc:docMkLst>
        <pc:docMk/>
      </pc:docMkLst>
      <pc:sldChg chg="addSp modSp mod setBg">
        <pc:chgData name="Torvinen Katja" userId="S::katja.torvinen@simo.fi::b516090b-5a8d-42ff-806d-2c7b3a023ee3" providerId="AD" clId="Web-{D63CABA6-4045-C870-D914-489E31A6BF76}" dt="2023-01-13T11:29:52.489" v="1"/>
        <pc:sldMkLst>
          <pc:docMk/>
          <pc:sldMk cId="3501246763" sldId="311"/>
        </pc:sldMkLst>
        <pc:spChg chg="add">
          <ac:chgData name="Torvinen Katja" userId="S::katja.torvinen@simo.fi::b516090b-5a8d-42ff-806d-2c7b3a023ee3" providerId="AD" clId="Web-{D63CABA6-4045-C870-D914-489E31A6BF76}" dt="2023-01-13T11:29:52.489" v="1"/>
          <ac:spMkLst>
            <pc:docMk/>
            <pc:sldMk cId="3501246763" sldId="311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29:52.489" v="1"/>
          <ac:spMkLst>
            <pc:docMk/>
            <pc:sldMk cId="3501246763" sldId="311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29:52.489" v="1"/>
          <ac:picMkLst>
            <pc:docMk/>
            <pc:sldMk cId="3501246763" sldId="311"/>
            <ac:picMk id="2" creationId="{AFB0247B-F0C7-0914-17F5-1617913B7250}"/>
          </ac:picMkLst>
        </pc:picChg>
      </pc:sldChg>
      <pc:sldChg chg="addSp modSp mod setBg">
        <pc:chgData name="Torvinen Katja" userId="S::katja.torvinen@simo.fi::b516090b-5a8d-42ff-806d-2c7b3a023ee3" providerId="AD" clId="Web-{D63CABA6-4045-C870-D914-489E31A6BF76}" dt="2023-01-13T11:31:48.052" v="24"/>
        <pc:sldMkLst>
          <pc:docMk/>
          <pc:sldMk cId="3887133011" sldId="312"/>
        </pc:sldMkLst>
        <pc:spChg chg="add">
          <ac:chgData name="Torvinen Katja" userId="S::katja.torvinen@simo.fi::b516090b-5a8d-42ff-806d-2c7b3a023ee3" providerId="AD" clId="Web-{D63CABA6-4045-C870-D914-489E31A6BF76}" dt="2023-01-13T11:31:48.052" v="24"/>
          <ac:spMkLst>
            <pc:docMk/>
            <pc:sldMk cId="3887133011" sldId="312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31:48.052" v="24"/>
          <ac:spMkLst>
            <pc:docMk/>
            <pc:sldMk cId="3887133011" sldId="312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31:48.052" v="24"/>
          <ac:picMkLst>
            <pc:docMk/>
            <pc:sldMk cId="3887133011" sldId="312"/>
            <ac:picMk id="2" creationId="{06CEB5A4-4CCA-85C3-94A6-B53243C02B81}"/>
          </ac:picMkLst>
        </pc:picChg>
      </pc:sldChg>
      <pc:sldChg chg="addSp modSp mod ord setBg">
        <pc:chgData name="Torvinen Katja" userId="S::katja.torvinen@simo.fi::b516090b-5a8d-42ff-806d-2c7b3a023ee3" providerId="AD" clId="Web-{D63CABA6-4045-C870-D914-489E31A6BF76}" dt="2023-01-13T11:35:17.632" v="55"/>
        <pc:sldMkLst>
          <pc:docMk/>
          <pc:sldMk cId="2445200845" sldId="313"/>
        </pc:sldMkLst>
        <pc:spChg chg="add">
          <ac:chgData name="Torvinen Katja" userId="S::katja.torvinen@simo.fi::b516090b-5a8d-42ff-806d-2c7b3a023ee3" providerId="AD" clId="Web-{D63CABA6-4045-C870-D914-489E31A6BF76}" dt="2023-01-13T11:35:17.632" v="55"/>
          <ac:spMkLst>
            <pc:docMk/>
            <pc:sldMk cId="2445200845" sldId="313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35:17.632" v="55"/>
          <ac:spMkLst>
            <pc:docMk/>
            <pc:sldMk cId="2445200845" sldId="313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35:17.632" v="55"/>
          <ac:picMkLst>
            <pc:docMk/>
            <pc:sldMk cId="2445200845" sldId="313"/>
            <ac:picMk id="2" creationId="{36B77152-A810-7822-152E-908A822405B0}"/>
          </ac:picMkLst>
        </pc:picChg>
      </pc:sldChg>
      <pc:sldChg chg="modSp new">
        <pc:chgData name="Torvinen Katja" userId="S::katja.torvinen@simo.fi::b516090b-5a8d-42ff-806d-2c7b3a023ee3" providerId="AD" clId="Web-{D63CABA6-4045-C870-D914-489E31A6BF76}" dt="2023-01-13T11:31:11.271" v="13" actId="20577"/>
        <pc:sldMkLst>
          <pc:docMk/>
          <pc:sldMk cId="847079499" sldId="314"/>
        </pc:sldMkLst>
        <pc:spChg chg="mod">
          <ac:chgData name="Torvinen Katja" userId="S::katja.torvinen@simo.fi::b516090b-5a8d-42ff-806d-2c7b3a023ee3" providerId="AD" clId="Web-{D63CABA6-4045-C870-D914-489E31A6BF76}" dt="2023-01-13T11:30:39.208" v="4" actId="20577"/>
          <ac:spMkLst>
            <pc:docMk/>
            <pc:sldMk cId="847079499" sldId="314"/>
            <ac:spMk id="2" creationId="{5F9B600E-CBCB-2DB6-AF34-411FA4EEA834}"/>
          </ac:spMkLst>
        </pc:spChg>
        <pc:spChg chg="mod">
          <ac:chgData name="Torvinen Katja" userId="S::katja.torvinen@simo.fi::b516090b-5a8d-42ff-806d-2c7b3a023ee3" providerId="AD" clId="Web-{D63CABA6-4045-C870-D914-489E31A6BF76}" dt="2023-01-13T11:31:11.271" v="13" actId="20577"/>
          <ac:spMkLst>
            <pc:docMk/>
            <pc:sldMk cId="847079499" sldId="314"/>
            <ac:spMk id="3" creationId="{B097405A-CC7E-9DD8-3312-E4D36FDAFAAE}"/>
          </ac:spMkLst>
        </pc:spChg>
      </pc:sldChg>
      <pc:sldChg chg="modSp new">
        <pc:chgData name="Torvinen Katja" userId="S::katja.torvinen@simo.fi::b516090b-5a8d-42ff-806d-2c7b3a023ee3" providerId="AD" clId="Web-{D63CABA6-4045-C870-D914-489E31A6BF76}" dt="2023-01-13T11:31:36.114" v="22" actId="20577"/>
        <pc:sldMkLst>
          <pc:docMk/>
          <pc:sldMk cId="2271392408" sldId="315"/>
        </pc:sldMkLst>
        <pc:spChg chg="mod">
          <ac:chgData name="Torvinen Katja" userId="S::katja.torvinen@simo.fi::b516090b-5a8d-42ff-806d-2c7b3a023ee3" providerId="AD" clId="Web-{D63CABA6-4045-C870-D914-489E31A6BF76}" dt="2023-01-13T11:31:18.614" v="19" actId="20577"/>
          <ac:spMkLst>
            <pc:docMk/>
            <pc:sldMk cId="2271392408" sldId="315"/>
            <ac:spMk id="2" creationId="{F8091DB6-1DE4-ED97-591A-51912B8B160E}"/>
          </ac:spMkLst>
        </pc:spChg>
        <pc:spChg chg="mod">
          <ac:chgData name="Torvinen Katja" userId="S::katja.torvinen@simo.fi::b516090b-5a8d-42ff-806d-2c7b3a023ee3" providerId="AD" clId="Web-{D63CABA6-4045-C870-D914-489E31A6BF76}" dt="2023-01-13T11:31:36.114" v="22" actId="20577"/>
          <ac:spMkLst>
            <pc:docMk/>
            <pc:sldMk cId="2271392408" sldId="315"/>
            <ac:spMk id="3" creationId="{BA0F16CC-C5E5-031E-B055-332CF575DDE1}"/>
          </ac:spMkLst>
        </pc:spChg>
      </pc:sldChg>
      <pc:sldChg chg="modSp new">
        <pc:chgData name="Torvinen Katja" userId="S::katja.torvinen@simo.fi::b516090b-5a8d-42ff-806d-2c7b3a023ee3" providerId="AD" clId="Web-{D63CABA6-4045-C870-D914-489E31A6BF76}" dt="2023-01-13T11:32:36.240" v="31" actId="20577"/>
        <pc:sldMkLst>
          <pc:docMk/>
          <pc:sldMk cId="251047909" sldId="316"/>
        </pc:sldMkLst>
        <pc:spChg chg="mod">
          <ac:chgData name="Torvinen Katja" userId="S::katja.torvinen@simo.fi::b516090b-5a8d-42ff-806d-2c7b3a023ee3" providerId="AD" clId="Web-{D63CABA6-4045-C870-D914-489E31A6BF76}" dt="2023-01-13T11:32:17.537" v="28" actId="20577"/>
          <ac:spMkLst>
            <pc:docMk/>
            <pc:sldMk cId="251047909" sldId="316"/>
            <ac:spMk id="2" creationId="{484E814C-A774-E1B0-C893-15A9070ABC42}"/>
          </ac:spMkLst>
        </pc:spChg>
        <pc:spChg chg="mod">
          <ac:chgData name="Torvinen Katja" userId="S::katja.torvinen@simo.fi::b516090b-5a8d-42ff-806d-2c7b3a023ee3" providerId="AD" clId="Web-{D63CABA6-4045-C870-D914-489E31A6BF76}" dt="2023-01-13T11:32:36.240" v="31" actId="20577"/>
          <ac:spMkLst>
            <pc:docMk/>
            <pc:sldMk cId="251047909" sldId="316"/>
            <ac:spMk id="3" creationId="{34A13485-FFF5-54FB-7A4A-020785403738}"/>
          </ac:spMkLst>
        </pc:spChg>
      </pc:sldChg>
      <pc:sldChg chg="new del">
        <pc:chgData name="Torvinen Katja" userId="S::katja.torvinen@simo.fi::b516090b-5a8d-42ff-806d-2c7b3a023ee3" providerId="AD" clId="Web-{D63CABA6-4045-C870-D914-489E31A6BF76}" dt="2023-01-13T11:32:50.115" v="33"/>
        <pc:sldMkLst>
          <pc:docMk/>
          <pc:sldMk cId="2175075492" sldId="317"/>
        </pc:sldMkLst>
      </pc:sldChg>
      <pc:sldChg chg="modSp add replId">
        <pc:chgData name="Torvinen Katja" userId="S::katja.torvinen@simo.fi::b516090b-5a8d-42ff-806d-2c7b3a023ee3" providerId="AD" clId="Web-{D63CABA6-4045-C870-D914-489E31A6BF76}" dt="2023-01-13T11:33:02.740" v="38" actId="20577"/>
        <pc:sldMkLst>
          <pc:docMk/>
          <pc:sldMk cId="2632534531" sldId="317"/>
        </pc:sldMkLst>
        <pc:spChg chg="mod">
          <ac:chgData name="Torvinen Katja" userId="S::katja.torvinen@simo.fi::b516090b-5a8d-42ff-806d-2c7b3a023ee3" providerId="AD" clId="Web-{D63CABA6-4045-C870-D914-489E31A6BF76}" dt="2023-01-13T11:33:02.740" v="38" actId="20577"/>
          <ac:spMkLst>
            <pc:docMk/>
            <pc:sldMk cId="2632534531" sldId="317"/>
            <ac:spMk id="3" creationId="{5B5D0C10-CDE0-77CA-AFAB-CFAA784B10F5}"/>
          </ac:spMkLst>
        </pc:spChg>
      </pc:sldChg>
      <pc:sldChg chg="modSp new ord">
        <pc:chgData name="Torvinen Katja" userId="S::katja.torvinen@simo.fi::b516090b-5a8d-42ff-806d-2c7b3a023ee3" providerId="AD" clId="Web-{D63CABA6-4045-C870-D914-489E31A6BF76}" dt="2023-01-13T11:34:42.804" v="53"/>
        <pc:sldMkLst>
          <pc:docMk/>
          <pc:sldMk cId="40491819" sldId="318"/>
        </pc:sldMkLst>
        <pc:spChg chg="mod">
          <ac:chgData name="Torvinen Katja" userId="S::katja.torvinen@simo.fi::b516090b-5a8d-42ff-806d-2c7b3a023ee3" providerId="AD" clId="Web-{D63CABA6-4045-C870-D914-489E31A6BF76}" dt="2023-01-13T11:34:36.225" v="51" actId="20577"/>
          <ac:spMkLst>
            <pc:docMk/>
            <pc:sldMk cId="40491819" sldId="318"/>
            <ac:spMk id="2" creationId="{631C51DA-4AEE-97EC-F5B0-53D0328C4CFD}"/>
          </ac:spMkLst>
        </pc:spChg>
        <pc:spChg chg="mod">
          <ac:chgData name="Torvinen Katja" userId="S::katja.torvinen@simo.fi::b516090b-5a8d-42ff-806d-2c7b3a023ee3" providerId="AD" clId="Web-{D63CABA6-4045-C870-D914-489E31A6BF76}" dt="2023-01-13T11:34:24.194" v="47" actId="14100"/>
          <ac:spMkLst>
            <pc:docMk/>
            <pc:sldMk cId="40491819" sldId="318"/>
            <ac:spMk id="3" creationId="{505E296A-4C10-1BF6-2EE1-1E58B55DA09B}"/>
          </ac:spMkLst>
        </pc:spChg>
      </pc:sldChg>
      <pc:sldChg chg="addSp modSp new mod setBg">
        <pc:chgData name="Torvinen Katja" userId="S::katja.torvinen@simo.fi::b516090b-5a8d-42ff-806d-2c7b3a023ee3" providerId="AD" clId="Web-{D63CABA6-4045-C870-D914-489E31A6BF76}" dt="2023-01-13T11:35:41.929" v="61"/>
        <pc:sldMkLst>
          <pc:docMk/>
          <pc:sldMk cId="1318224523" sldId="319"/>
        </pc:sldMkLst>
        <pc:spChg chg="add">
          <ac:chgData name="Torvinen Katja" userId="S::katja.torvinen@simo.fi::b516090b-5a8d-42ff-806d-2c7b3a023ee3" providerId="AD" clId="Web-{D63CABA6-4045-C870-D914-489E31A6BF76}" dt="2023-01-13T11:35:41.929" v="61"/>
          <ac:spMkLst>
            <pc:docMk/>
            <pc:sldMk cId="1318224523" sldId="319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35:41.929" v="61"/>
          <ac:spMkLst>
            <pc:docMk/>
            <pc:sldMk cId="1318224523" sldId="319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35:41.929" v="61"/>
          <ac:picMkLst>
            <pc:docMk/>
            <pc:sldMk cId="1318224523" sldId="319"/>
            <ac:picMk id="2" creationId="{6A4117C0-509A-B8B6-B13A-7F178034B548}"/>
          </ac:picMkLst>
        </pc:picChg>
      </pc:sldChg>
      <pc:sldChg chg="addSp modSp new mod setBg">
        <pc:chgData name="Torvinen Katja" userId="S::katja.torvinen@simo.fi::b516090b-5a8d-42ff-806d-2c7b3a023ee3" providerId="AD" clId="Web-{D63CABA6-4045-C870-D914-489E31A6BF76}" dt="2023-01-13T11:35:53.789" v="63"/>
        <pc:sldMkLst>
          <pc:docMk/>
          <pc:sldMk cId="2083731409" sldId="320"/>
        </pc:sldMkLst>
        <pc:spChg chg="add">
          <ac:chgData name="Torvinen Katja" userId="S::katja.torvinen@simo.fi::b516090b-5a8d-42ff-806d-2c7b3a023ee3" providerId="AD" clId="Web-{D63CABA6-4045-C870-D914-489E31A6BF76}" dt="2023-01-13T11:35:53.789" v="63"/>
          <ac:spMkLst>
            <pc:docMk/>
            <pc:sldMk cId="2083731409" sldId="320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35:53.789" v="63"/>
          <ac:spMkLst>
            <pc:docMk/>
            <pc:sldMk cId="2083731409" sldId="320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35:53.789" v="63"/>
          <ac:picMkLst>
            <pc:docMk/>
            <pc:sldMk cId="2083731409" sldId="320"/>
            <ac:picMk id="2" creationId="{7E0ED15F-7C03-B6BE-E0EC-2B767724F6BB}"/>
          </ac:picMkLst>
        </pc:picChg>
      </pc:sldChg>
      <pc:sldChg chg="addSp modSp new mod setBg">
        <pc:chgData name="Torvinen Katja" userId="S::katja.torvinen@simo.fi::b516090b-5a8d-42ff-806d-2c7b3a023ee3" providerId="AD" clId="Web-{D63CABA6-4045-C870-D914-489E31A6BF76}" dt="2023-01-13T11:36:05.320" v="65"/>
        <pc:sldMkLst>
          <pc:docMk/>
          <pc:sldMk cId="1204184233" sldId="321"/>
        </pc:sldMkLst>
        <pc:spChg chg="add">
          <ac:chgData name="Torvinen Katja" userId="S::katja.torvinen@simo.fi::b516090b-5a8d-42ff-806d-2c7b3a023ee3" providerId="AD" clId="Web-{D63CABA6-4045-C870-D914-489E31A6BF76}" dt="2023-01-13T11:36:05.320" v="65"/>
          <ac:spMkLst>
            <pc:docMk/>
            <pc:sldMk cId="1204184233" sldId="321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36:05.320" v="65"/>
          <ac:spMkLst>
            <pc:docMk/>
            <pc:sldMk cId="1204184233" sldId="321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36:05.320" v="65"/>
          <ac:picMkLst>
            <pc:docMk/>
            <pc:sldMk cId="1204184233" sldId="321"/>
            <ac:picMk id="2" creationId="{95BDAC3C-5736-5234-BEDF-51E00E306520}"/>
          </ac:picMkLst>
        </pc:picChg>
      </pc:sldChg>
      <pc:sldChg chg="addSp modSp new mod setBg">
        <pc:chgData name="Torvinen Katja" userId="S::katja.torvinen@simo.fi::b516090b-5a8d-42ff-806d-2c7b3a023ee3" providerId="AD" clId="Web-{D63CABA6-4045-C870-D914-489E31A6BF76}" dt="2023-01-13T11:36:17.617" v="67"/>
        <pc:sldMkLst>
          <pc:docMk/>
          <pc:sldMk cId="606457071" sldId="322"/>
        </pc:sldMkLst>
        <pc:spChg chg="add">
          <ac:chgData name="Torvinen Katja" userId="S::katja.torvinen@simo.fi::b516090b-5a8d-42ff-806d-2c7b3a023ee3" providerId="AD" clId="Web-{D63CABA6-4045-C870-D914-489E31A6BF76}" dt="2023-01-13T11:36:17.617" v="67"/>
          <ac:spMkLst>
            <pc:docMk/>
            <pc:sldMk cId="606457071" sldId="322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36:17.617" v="67"/>
          <ac:spMkLst>
            <pc:docMk/>
            <pc:sldMk cId="606457071" sldId="322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36:17.617" v="67"/>
          <ac:picMkLst>
            <pc:docMk/>
            <pc:sldMk cId="606457071" sldId="322"/>
            <ac:picMk id="2" creationId="{8A48C3FB-A0B7-F0FD-72BC-04570BE41ACE}"/>
          </ac:picMkLst>
        </pc:picChg>
      </pc:sldChg>
      <pc:sldChg chg="addSp modSp new mod setBg">
        <pc:chgData name="Torvinen Katja" userId="S::katja.torvinen@simo.fi::b516090b-5a8d-42ff-806d-2c7b3a023ee3" providerId="AD" clId="Web-{D63CABA6-4045-C870-D914-489E31A6BF76}" dt="2023-01-13T11:45:57.184" v="246"/>
        <pc:sldMkLst>
          <pc:docMk/>
          <pc:sldMk cId="562074246" sldId="323"/>
        </pc:sldMkLst>
        <pc:spChg chg="add">
          <ac:chgData name="Torvinen Katja" userId="S::katja.torvinen@simo.fi::b516090b-5a8d-42ff-806d-2c7b3a023ee3" providerId="AD" clId="Web-{D63CABA6-4045-C870-D914-489E31A6BF76}" dt="2023-01-13T11:45:57.184" v="246"/>
          <ac:spMkLst>
            <pc:docMk/>
            <pc:sldMk cId="562074246" sldId="323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45:57.184" v="246"/>
          <ac:spMkLst>
            <pc:docMk/>
            <pc:sldMk cId="562074246" sldId="323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45:57.184" v="246"/>
          <ac:picMkLst>
            <pc:docMk/>
            <pc:sldMk cId="562074246" sldId="323"/>
            <ac:picMk id="2" creationId="{6832B038-C1E5-922F-05F1-D6F2F6F72ECB}"/>
          </ac:picMkLst>
        </pc:picChg>
      </pc:sldChg>
      <pc:sldChg chg="addSp modSp new mod setBg">
        <pc:chgData name="Torvinen Katja" userId="S::katja.torvinen@simo.fi::b516090b-5a8d-42ff-806d-2c7b3a023ee3" providerId="AD" clId="Web-{D63CABA6-4045-C870-D914-489E31A6BF76}" dt="2023-01-13T11:46:19.997" v="248"/>
        <pc:sldMkLst>
          <pc:docMk/>
          <pc:sldMk cId="3604416569" sldId="324"/>
        </pc:sldMkLst>
        <pc:spChg chg="add">
          <ac:chgData name="Torvinen Katja" userId="S::katja.torvinen@simo.fi::b516090b-5a8d-42ff-806d-2c7b3a023ee3" providerId="AD" clId="Web-{D63CABA6-4045-C870-D914-489E31A6BF76}" dt="2023-01-13T11:46:19.997" v="248"/>
          <ac:spMkLst>
            <pc:docMk/>
            <pc:sldMk cId="3604416569" sldId="324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46:19.997" v="248"/>
          <ac:spMkLst>
            <pc:docMk/>
            <pc:sldMk cId="3604416569" sldId="324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46:19.997" v="248"/>
          <ac:picMkLst>
            <pc:docMk/>
            <pc:sldMk cId="3604416569" sldId="324"/>
            <ac:picMk id="2" creationId="{0E7F6E69-CA8E-3714-66E1-CDFF948874D2}"/>
          </ac:picMkLst>
        </pc:picChg>
      </pc:sldChg>
      <pc:sldChg chg="addSp modSp new mod setBg">
        <pc:chgData name="Torvinen Katja" userId="S::katja.torvinen@simo.fi::b516090b-5a8d-42ff-806d-2c7b3a023ee3" providerId="AD" clId="Web-{D63CABA6-4045-C870-D914-489E31A6BF76}" dt="2023-01-13T11:47:04.576" v="267"/>
        <pc:sldMkLst>
          <pc:docMk/>
          <pc:sldMk cId="3734752627" sldId="325"/>
        </pc:sldMkLst>
        <pc:spChg chg="add">
          <ac:chgData name="Torvinen Katja" userId="S::katja.torvinen@simo.fi::b516090b-5a8d-42ff-806d-2c7b3a023ee3" providerId="AD" clId="Web-{D63CABA6-4045-C870-D914-489E31A6BF76}" dt="2023-01-13T11:47:04.576" v="267"/>
          <ac:spMkLst>
            <pc:docMk/>
            <pc:sldMk cId="3734752627" sldId="325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47:04.576" v="267"/>
          <ac:spMkLst>
            <pc:docMk/>
            <pc:sldMk cId="3734752627" sldId="325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47:04.576" v="267"/>
          <ac:picMkLst>
            <pc:docMk/>
            <pc:sldMk cId="3734752627" sldId="325"/>
            <ac:picMk id="2" creationId="{77612125-857C-9443-67D0-691BED427DBB}"/>
          </ac:picMkLst>
        </pc:picChg>
      </pc:sldChg>
      <pc:sldChg chg="modSp new ord">
        <pc:chgData name="Torvinen Katja" userId="S::katja.torvinen@simo.fi::b516090b-5a8d-42ff-806d-2c7b3a023ee3" providerId="AD" clId="Web-{D63CABA6-4045-C870-D914-489E31A6BF76}" dt="2023-01-13T11:44:26.934" v="215" actId="20577"/>
        <pc:sldMkLst>
          <pc:docMk/>
          <pc:sldMk cId="1265406494" sldId="326"/>
        </pc:sldMkLst>
        <pc:spChg chg="mod">
          <ac:chgData name="Torvinen Katja" userId="S::katja.torvinen@simo.fi::b516090b-5a8d-42ff-806d-2c7b3a023ee3" providerId="AD" clId="Web-{D63CABA6-4045-C870-D914-489E31A6BF76}" dt="2023-01-13T11:44:01.715" v="206" actId="20577"/>
          <ac:spMkLst>
            <pc:docMk/>
            <pc:sldMk cId="1265406494" sldId="326"/>
            <ac:spMk id="2" creationId="{8CC1D299-BAE6-2DA7-8F7D-3A94C7BBFD00}"/>
          </ac:spMkLst>
        </pc:spChg>
        <pc:spChg chg="mod">
          <ac:chgData name="Torvinen Katja" userId="S::katja.torvinen@simo.fi::b516090b-5a8d-42ff-806d-2c7b3a023ee3" providerId="AD" clId="Web-{D63CABA6-4045-C870-D914-489E31A6BF76}" dt="2023-01-13T11:44:26.934" v="215" actId="20577"/>
          <ac:spMkLst>
            <pc:docMk/>
            <pc:sldMk cId="1265406494" sldId="326"/>
            <ac:spMk id="3" creationId="{36FCD492-7595-BD60-8BC5-2FFA653237E1}"/>
          </ac:spMkLst>
        </pc:spChg>
      </pc:sldChg>
      <pc:sldChg chg="modSp new">
        <pc:chgData name="Torvinen Katja" userId="S::katja.torvinen@simo.fi::b516090b-5a8d-42ff-806d-2c7b3a023ee3" providerId="AD" clId="Web-{D63CABA6-4045-C870-D914-489E31A6BF76}" dt="2023-01-13T11:38:33.227" v="96" actId="20577"/>
        <pc:sldMkLst>
          <pc:docMk/>
          <pc:sldMk cId="906240757" sldId="327"/>
        </pc:sldMkLst>
        <pc:spChg chg="mod">
          <ac:chgData name="Torvinen Katja" userId="S::katja.torvinen@simo.fi::b516090b-5a8d-42ff-806d-2c7b3a023ee3" providerId="AD" clId="Web-{D63CABA6-4045-C870-D914-489E31A6BF76}" dt="2023-01-13T11:37:42.305" v="83" actId="14100"/>
          <ac:spMkLst>
            <pc:docMk/>
            <pc:sldMk cId="906240757" sldId="327"/>
            <ac:spMk id="2" creationId="{C00DD265-C25D-63A2-833B-4EFF355389F3}"/>
          </ac:spMkLst>
        </pc:spChg>
        <pc:spChg chg="mod">
          <ac:chgData name="Torvinen Katja" userId="S::katja.torvinen@simo.fi::b516090b-5a8d-42ff-806d-2c7b3a023ee3" providerId="AD" clId="Web-{D63CABA6-4045-C870-D914-489E31A6BF76}" dt="2023-01-13T11:38:33.227" v="96" actId="20577"/>
          <ac:spMkLst>
            <pc:docMk/>
            <pc:sldMk cId="906240757" sldId="327"/>
            <ac:spMk id="3" creationId="{BFD31603-F1B8-ACA6-06A9-8C4A452E0ECB}"/>
          </ac:spMkLst>
        </pc:spChg>
      </pc:sldChg>
      <pc:sldChg chg="new del">
        <pc:chgData name="Torvinen Katja" userId="S::katja.torvinen@simo.fi::b516090b-5a8d-42ff-806d-2c7b3a023ee3" providerId="AD" clId="Web-{D63CABA6-4045-C870-D914-489E31A6BF76}" dt="2023-01-13T11:37:26.508" v="77"/>
        <pc:sldMkLst>
          <pc:docMk/>
          <pc:sldMk cId="3767533645" sldId="327"/>
        </pc:sldMkLst>
      </pc:sldChg>
      <pc:sldChg chg="modSp new">
        <pc:chgData name="Torvinen Katja" userId="S::katja.torvinen@simo.fi::b516090b-5a8d-42ff-806d-2c7b3a023ee3" providerId="AD" clId="Web-{D63CABA6-4045-C870-D914-489E31A6BF76}" dt="2023-01-13T11:39:55.275" v="128" actId="20577"/>
        <pc:sldMkLst>
          <pc:docMk/>
          <pc:sldMk cId="3105960727" sldId="328"/>
        </pc:sldMkLst>
        <pc:spChg chg="mod">
          <ac:chgData name="Torvinen Katja" userId="S::katja.torvinen@simo.fi::b516090b-5a8d-42ff-806d-2c7b3a023ee3" providerId="AD" clId="Web-{D63CABA6-4045-C870-D914-489E31A6BF76}" dt="2023-01-13T11:38:40.274" v="101" actId="20577"/>
          <ac:spMkLst>
            <pc:docMk/>
            <pc:sldMk cId="3105960727" sldId="328"/>
            <ac:spMk id="2" creationId="{12988023-6B18-9F1A-76D3-5A6D865AB5F8}"/>
          </ac:spMkLst>
        </pc:spChg>
        <pc:spChg chg="mod">
          <ac:chgData name="Torvinen Katja" userId="S::katja.torvinen@simo.fi::b516090b-5a8d-42ff-806d-2c7b3a023ee3" providerId="AD" clId="Web-{D63CABA6-4045-C870-D914-489E31A6BF76}" dt="2023-01-13T11:39:55.275" v="128" actId="20577"/>
          <ac:spMkLst>
            <pc:docMk/>
            <pc:sldMk cId="3105960727" sldId="328"/>
            <ac:spMk id="3" creationId="{C9E37630-FEC5-6933-A94A-D9CE3EA0D359}"/>
          </ac:spMkLst>
        </pc:spChg>
      </pc:sldChg>
      <pc:sldChg chg="modSp new">
        <pc:chgData name="Torvinen Katja" userId="S::katja.torvinen@simo.fi::b516090b-5a8d-42ff-806d-2c7b3a023ee3" providerId="AD" clId="Web-{D63CABA6-4045-C870-D914-489E31A6BF76}" dt="2023-01-13T11:40:23.869" v="136" actId="20577"/>
        <pc:sldMkLst>
          <pc:docMk/>
          <pc:sldMk cId="1758894875" sldId="329"/>
        </pc:sldMkLst>
        <pc:spChg chg="mod">
          <ac:chgData name="Torvinen Katja" userId="S::katja.torvinen@simo.fi::b516090b-5a8d-42ff-806d-2c7b3a023ee3" providerId="AD" clId="Web-{D63CABA6-4045-C870-D914-489E31A6BF76}" dt="2023-01-13T11:40:11.963" v="133" actId="20577"/>
          <ac:spMkLst>
            <pc:docMk/>
            <pc:sldMk cId="1758894875" sldId="329"/>
            <ac:spMk id="2" creationId="{7236F869-D287-8CA2-B928-37454CE643A3}"/>
          </ac:spMkLst>
        </pc:spChg>
        <pc:spChg chg="mod">
          <ac:chgData name="Torvinen Katja" userId="S::katja.torvinen@simo.fi::b516090b-5a8d-42ff-806d-2c7b3a023ee3" providerId="AD" clId="Web-{D63CABA6-4045-C870-D914-489E31A6BF76}" dt="2023-01-13T11:40:23.869" v="136" actId="20577"/>
          <ac:spMkLst>
            <pc:docMk/>
            <pc:sldMk cId="1758894875" sldId="329"/>
            <ac:spMk id="3" creationId="{455B0285-9938-7C8A-408C-6B27C5BD0384}"/>
          </ac:spMkLst>
        </pc:spChg>
      </pc:sldChg>
      <pc:sldChg chg="modSp new">
        <pc:chgData name="Torvinen Katja" userId="S::katja.torvinen@simo.fi::b516090b-5a8d-42ff-806d-2c7b3a023ee3" providerId="AD" clId="Web-{D63CABA6-4045-C870-D914-489E31A6BF76}" dt="2023-01-13T11:40:57.494" v="147" actId="20577"/>
        <pc:sldMkLst>
          <pc:docMk/>
          <pc:sldMk cId="1576228654" sldId="330"/>
        </pc:sldMkLst>
        <pc:spChg chg="mod">
          <ac:chgData name="Torvinen Katja" userId="S::katja.torvinen@simo.fi::b516090b-5a8d-42ff-806d-2c7b3a023ee3" providerId="AD" clId="Web-{D63CABA6-4045-C870-D914-489E31A6BF76}" dt="2023-01-13T11:40:40.541" v="142" actId="20577"/>
          <ac:spMkLst>
            <pc:docMk/>
            <pc:sldMk cId="1576228654" sldId="330"/>
            <ac:spMk id="2" creationId="{4C74D930-DA1E-CEBB-7665-E7B00BD3F3BC}"/>
          </ac:spMkLst>
        </pc:spChg>
        <pc:spChg chg="mod">
          <ac:chgData name="Torvinen Katja" userId="S::katja.torvinen@simo.fi::b516090b-5a8d-42ff-806d-2c7b3a023ee3" providerId="AD" clId="Web-{D63CABA6-4045-C870-D914-489E31A6BF76}" dt="2023-01-13T11:40:57.494" v="147" actId="20577"/>
          <ac:spMkLst>
            <pc:docMk/>
            <pc:sldMk cId="1576228654" sldId="330"/>
            <ac:spMk id="3" creationId="{3E508DA0-508D-4A87-81DA-853CB4C40CA3}"/>
          </ac:spMkLst>
        </pc:spChg>
      </pc:sldChg>
      <pc:sldChg chg="modSp new">
        <pc:chgData name="Torvinen Katja" userId="S::katja.torvinen@simo.fi::b516090b-5a8d-42ff-806d-2c7b3a023ee3" providerId="AD" clId="Web-{D63CABA6-4045-C870-D914-489E31A6BF76}" dt="2023-01-13T11:41:17.104" v="154" actId="20577"/>
        <pc:sldMkLst>
          <pc:docMk/>
          <pc:sldMk cId="55870921" sldId="331"/>
        </pc:sldMkLst>
        <pc:spChg chg="mod">
          <ac:chgData name="Torvinen Katja" userId="S::katja.torvinen@simo.fi::b516090b-5a8d-42ff-806d-2c7b3a023ee3" providerId="AD" clId="Web-{D63CABA6-4045-C870-D914-489E31A6BF76}" dt="2023-01-13T11:41:17.104" v="154" actId="20577"/>
          <ac:spMkLst>
            <pc:docMk/>
            <pc:sldMk cId="55870921" sldId="331"/>
            <ac:spMk id="2" creationId="{56B4600E-0E2C-8F08-7A2E-9170B2913AB5}"/>
          </ac:spMkLst>
        </pc:spChg>
        <pc:spChg chg="mod">
          <ac:chgData name="Torvinen Katja" userId="S::katja.torvinen@simo.fi::b516090b-5a8d-42ff-806d-2c7b3a023ee3" providerId="AD" clId="Web-{D63CABA6-4045-C870-D914-489E31A6BF76}" dt="2023-01-13T11:41:11.776" v="150" actId="20577"/>
          <ac:spMkLst>
            <pc:docMk/>
            <pc:sldMk cId="55870921" sldId="331"/>
            <ac:spMk id="3" creationId="{1FBA595B-B4CB-8621-FE3D-CC259C415C61}"/>
          </ac:spMkLst>
        </pc:spChg>
      </pc:sldChg>
      <pc:sldChg chg="modSp new ord">
        <pc:chgData name="Torvinen Katja" userId="S::katja.torvinen@simo.fi::b516090b-5a8d-42ff-806d-2c7b3a023ee3" providerId="AD" clId="Web-{D63CABA6-4045-C870-D914-489E31A6BF76}" dt="2023-01-13T11:42:44.761" v="183" actId="20577"/>
        <pc:sldMkLst>
          <pc:docMk/>
          <pc:sldMk cId="1366358319" sldId="332"/>
        </pc:sldMkLst>
        <pc:spChg chg="mod">
          <ac:chgData name="Torvinen Katja" userId="S::katja.torvinen@simo.fi::b516090b-5a8d-42ff-806d-2c7b3a023ee3" providerId="AD" clId="Web-{D63CABA6-4045-C870-D914-489E31A6BF76}" dt="2023-01-13T11:41:46.963" v="157" actId="20577"/>
          <ac:spMkLst>
            <pc:docMk/>
            <pc:sldMk cId="1366358319" sldId="332"/>
            <ac:spMk id="2" creationId="{493B20A4-78D4-94B2-98AE-18E623FD1EBC}"/>
          </ac:spMkLst>
        </pc:spChg>
        <pc:spChg chg="mod">
          <ac:chgData name="Torvinen Katja" userId="S::katja.torvinen@simo.fi::b516090b-5a8d-42ff-806d-2c7b3a023ee3" providerId="AD" clId="Web-{D63CABA6-4045-C870-D914-489E31A6BF76}" dt="2023-01-13T11:42:44.761" v="183" actId="20577"/>
          <ac:spMkLst>
            <pc:docMk/>
            <pc:sldMk cId="1366358319" sldId="332"/>
            <ac:spMk id="3" creationId="{C52F35FE-3264-6A57-ACAE-CCEC7584986F}"/>
          </ac:spMkLst>
        </pc:spChg>
      </pc:sldChg>
      <pc:sldChg chg="modSp new">
        <pc:chgData name="Torvinen Katja" userId="S::katja.torvinen@simo.fi::b516090b-5a8d-42ff-806d-2c7b3a023ee3" providerId="AD" clId="Web-{D63CABA6-4045-C870-D914-489E31A6BF76}" dt="2023-01-13T11:44:54.121" v="224" actId="20577"/>
        <pc:sldMkLst>
          <pc:docMk/>
          <pc:sldMk cId="1051688112" sldId="333"/>
        </pc:sldMkLst>
        <pc:spChg chg="mod">
          <ac:chgData name="Torvinen Katja" userId="S::katja.torvinen@simo.fi::b516090b-5a8d-42ff-806d-2c7b3a023ee3" providerId="AD" clId="Web-{D63CABA6-4045-C870-D914-489E31A6BF76}" dt="2023-01-13T11:44:54.121" v="224" actId="20577"/>
          <ac:spMkLst>
            <pc:docMk/>
            <pc:sldMk cId="1051688112" sldId="333"/>
            <ac:spMk id="2" creationId="{31BF406F-E738-22AE-3E4A-9D5A262AA3B0}"/>
          </ac:spMkLst>
        </pc:spChg>
        <pc:spChg chg="mod">
          <ac:chgData name="Torvinen Katja" userId="S::katja.torvinen@simo.fi::b516090b-5a8d-42ff-806d-2c7b3a023ee3" providerId="AD" clId="Web-{D63CABA6-4045-C870-D914-489E31A6BF76}" dt="2023-01-13T11:44:45.949" v="218" actId="20577"/>
          <ac:spMkLst>
            <pc:docMk/>
            <pc:sldMk cId="1051688112" sldId="333"/>
            <ac:spMk id="3" creationId="{72A8FB3F-3970-16C9-689B-02C6B2FF8707}"/>
          </ac:spMkLst>
        </pc:spChg>
      </pc:sldChg>
      <pc:sldChg chg="modSp new">
        <pc:chgData name="Torvinen Katja" userId="S::katja.torvinen@simo.fi::b516090b-5a8d-42ff-806d-2c7b3a023ee3" providerId="AD" clId="Web-{D63CABA6-4045-C870-D914-489E31A6BF76}" dt="2023-01-13T11:45:43.622" v="244" actId="20577"/>
        <pc:sldMkLst>
          <pc:docMk/>
          <pc:sldMk cId="3465076358" sldId="334"/>
        </pc:sldMkLst>
        <pc:spChg chg="mod">
          <ac:chgData name="Torvinen Katja" userId="S::katja.torvinen@simo.fi::b516090b-5a8d-42ff-806d-2c7b3a023ee3" providerId="AD" clId="Web-{D63CABA6-4045-C870-D914-489E31A6BF76}" dt="2023-01-13T11:45:32.122" v="235" actId="20577"/>
          <ac:spMkLst>
            <pc:docMk/>
            <pc:sldMk cId="3465076358" sldId="334"/>
            <ac:spMk id="2" creationId="{5493F2F5-3821-C454-042F-22B3EE2FF983}"/>
          </ac:spMkLst>
        </pc:spChg>
        <pc:spChg chg="mod">
          <ac:chgData name="Torvinen Katja" userId="S::katja.torvinen@simo.fi::b516090b-5a8d-42ff-806d-2c7b3a023ee3" providerId="AD" clId="Web-{D63CABA6-4045-C870-D914-489E31A6BF76}" dt="2023-01-13T11:45:43.622" v="244" actId="20577"/>
          <ac:spMkLst>
            <pc:docMk/>
            <pc:sldMk cId="3465076358" sldId="334"/>
            <ac:spMk id="3" creationId="{CDD1A2BA-0CF0-6F00-F0F5-A6C8EB5C2FB4}"/>
          </ac:spMkLst>
        </pc:spChg>
      </pc:sldChg>
      <pc:sldChg chg="modSp add replId">
        <pc:chgData name="Torvinen Katja" userId="S::katja.torvinen@simo.fi::b516090b-5a8d-42ff-806d-2c7b3a023ee3" providerId="AD" clId="Web-{D63CABA6-4045-C870-D914-489E31A6BF76}" dt="2023-01-13T11:46:54.013" v="265" actId="20577"/>
        <pc:sldMkLst>
          <pc:docMk/>
          <pc:sldMk cId="538734917" sldId="335"/>
        </pc:sldMkLst>
        <pc:spChg chg="mod">
          <ac:chgData name="Torvinen Katja" userId="S::katja.torvinen@simo.fi::b516090b-5a8d-42ff-806d-2c7b3a023ee3" providerId="AD" clId="Web-{D63CABA6-4045-C870-D914-489E31A6BF76}" dt="2023-01-13T11:46:54.013" v="265" actId="20577"/>
          <ac:spMkLst>
            <pc:docMk/>
            <pc:sldMk cId="538734917" sldId="335"/>
            <ac:spMk id="3" creationId="{CDD1A2BA-0CF0-6F00-F0F5-A6C8EB5C2FB4}"/>
          </ac:spMkLst>
        </pc:spChg>
      </pc:sldChg>
      <pc:sldChg chg="addSp modSp new mod setBg">
        <pc:chgData name="Torvinen Katja" userId="S::katja.torvinen@simo.fi::b516090b-5a8d-42ff-806d-2c7b3a023ee3" providerId="AD" clId="Web-{D63CABA6-4045-C870-D914-489E31A6BF76}" dt="2023-01-13T11:47:28.451" v="273"/>
        <pc:sldMkLst>
          <pc:docMk/>
          <pc:sldMk cId="3866076556" sldId="336"/>
        </pc:sldMkLst>
        <pc:spChg chg="add">
          <ac:chgData name="Torvinen Katja" userId="S::katja.torvinen@simo.fi::b516090b-5a8d-42ff-806d-2c7b3a023ee3" providerId="AD" clId="Web-{D63CABA6-4045-C870-D914-489E31A6BF76}" dt="2023-01-13T11:47:28.451" v="273"/>
          <ac:spMkLst>
            <pc:docMk/>
            <pc:sldMk cId="3866076556" sldId="336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47:28.451" v="273"/>
          <ac:spMkLst>
            <pc:docMk/>
            <pc:sldMk cId="3866076556" sldId="336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47:28.451" v="273"/>
          <ac:picMkLst>
            <pc:docMk/>
            <pc:sldMk cId="3866076556" sldId="336"/>
            <ac:picMk id="2" creationId="{8A7D0C3D-F169-9B83-C387-B957E4674511}"/>
          </ac:picMkLst>
        </pc:picChg>
      </pc:sldChg>
      <pc:sldChg chg="addSp modSp new mod setBg">
        <pc:chgData name="Torvinen Katja" userId="S::katja.torvinen@simo.fi::b516090b-5a8d-42ff-806d-2c7b3a023ee3" providerId="AD" clId="Web-{D63CABA6-4045-C870-D914-489E31A6BF76}" dt="2023-01-13T11:48:33.061" v="288"/>
        <pc:sldMkLst>
          <pc:docMk/>
          <pc:sldMk cId="2887579512" sldId="337"/>
        </pc:sldMkLst>
        <pc:spChg chg="add">
          <ac:chgData name="Torvinen Katja" userId="S::katja.torvinen@simo.fi::b516090b-5a8d-42ff-806d-2c7b3a023ee3" providerId="AD" clId="Web-{D63CABA6-4045-C870-D914-489E31A6BF76}" dt="2023-01-13T11:48:33.061" v="288"/>
          <ac:spMkLst>
            <pc:docMk/>
            <pc:sldMk cId="2887579512" sldId="337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48:33.061" v="288"/>
          <ac:spMkLst>
            <pc:docMk/>
            <pc:sldMk cId="2887579512" sldId="337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48:33.061" v="288"/>
          <ac:picMkLst>
            <pc:docMk/>
            <pc:sldMk cId="2887579512" sldId="337"/>
            <ac:picMk id="2" creationId="{83CBB2BA-E4CE-58DB-3F35-0390117E43E8}"/>
          </ac:picMkLst>
        </pc:picChg>
      </pc:sldChg>
      <pc:sldChg chg="addSp modSp new mod setBg">
        <pc:chgData name="Torvinen Katja" userId="S::katja.torvinen@simo.fi::b516090b-5a8d-42ff-806d-2c7b3a023ee3" providerId="AD" clId="Web-{D63CABA6-4045-C870-D914-489E31A6BF76}" dt="2023-01-13T11:48:53.389" v="290"/>
        <pc:sldMkLst>
          <pc:docMk/>
          <pc:sldMk cId="4067217655" sldId="338"/>
        </pc:sldMkLst>
        <pc:spChg chg="add">
          <ac:chgData name="Torvinen Katja" userId="S::katja.torvinen@simo.fi::b516090b-5a8d-42ff-806d-2c7b3a023ee3" providerId="AD" clId="Web-{D63CABA6-4045-C870-D914-489E31A6BF76}" dt="2023-01-13T11:48:53.389" v="290"/>
          <ac:spMkLst>
            <pc:docMk/>
            <pc:sldMk cId="4067217655" sldId="338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48:53.389" v="290"/>
          <ac:spMkLst>
            <pc:docMk/>
            <pc:sldMk cId="4067217655" sldId="338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48:53.389" v="290"/>
          <ac:picMkLst>
            <pc:docMk/>
            <pc:sldMk cId="4067217655" sldId="338"/>
            <ac:picMk id="2" creationId="{93ECC90A-0F39-C9E1-B3AC-B3266A503057}"/>
          </ac:picMkLst>
        </pc:picChg>
      </pc:sldChg>
      <pc:sldChg chg="addSp modSp new mod setBg">
        <pc:chgData name="Torvinen Katja" userId="S::katja.torvinen@simo.fi::b516090b-5a8d-42ff-806d-2c7b3a023ee3" providerId="AD" clId="Web-{D63CABA6-4045-C870-D914-489E31A6BF76}" dt="2023-01-13T11:49:26.436" v="304"/>
        <pc:sldMkLst>
          <pc:docMk/>
          <pc:sldMk cId="4081214959" sldId="339"/>
        </pc:sldMkLst>
        <pc:spChg chg="add">
          <ac:chgData name="Torvinen Katja" userId="S::katja.torvinen@simo.fi::b516090b-5a8d-42ff-806d-2c7b3a023ee3" providerId="AD" clId="Web-{D63CABA6-4045-C870-D914-489E31A6BF76}" dt="2023-01-13T11:49:26.436" v="304"/>
          <ac:spMkLst>
            <pc:docMk/>
            <pc:sldMk cId="4081214959" sldId="339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49:26.436" v="304"/>
          <ac:spMkLst>
            <pc:docMk/>
            <pc:sldMk cId="4081214959" sldId="339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49:26.436" v="304"/>
          <ac:picMkLst>
            <pc:docMk/>
            <pc:sldMk cId="4081214959" sldId="339"/>
            <ac:picMk id="2" creationId="{28D309C7-5E31-8FA1-8E4E-EE51962B09D4}"/>
          </ac:picMkLst>
        </pc:picChg>
      </pc:sldChg>
      <pc:sldChg chg="modSp new">
        <pc:chgData name="Torvinen Katja" userId="S::katja.torvinen@simo.fi::b516090b-5a8d-42ff-806d-2c7b3a023ee3" providerId="AD" clId="Web-{D63CABA6-4045-C870-D914-489E31A6BF76}" dt="2023-01-13T11:47:56.217" v="279" actId="20577"/>
        <pc:sldMkLst>
          <pc:docMk/>
          <pc:sldMk cId="2908896639" sldId="340"/>
        </pc:sldMkLst>
        <pc:spChg chg="mod">
          <ac:chgData name="Torvinen Katja" userId="S::katja.torvinen@simo.fi::b516090b-5a8d-42ff-806d-2c7b3a023ee3" providerId="AD" clId="Web-{D63CABA6-4045-C870-D914-489E31A6BF76}" dt="2023-01-13T11:47:53.092" v="277" actId="20577"/>
          <ac:spMkLst>
            <pc:docMk/>
            <pc:sldMk cId="2908896639" sldId="340"/>
            <ac:spMk id="2" creationId="{AAC2D9CC-327B-D189-5AEB-7E7302DE16BE}"/>
          </ac:spMkLst>
        </pc:spChg>
        <pc:spChg chg="mod">
          <ac:chgData name="Torvinen Katja" userId="S::katja.torvinen@simo.fi::b516090b-5a8d-42ff-806d-2c7b3a023ee3" providerId="AD" clId="Web-{D63CABA6-4045-C870-D914-489E31A6BF76}" dt="2023-01-13T11:47:56.217" v="279" actId="20577"/>
          <ac:spMkLst>
            <pc:docMk/>
            <pc:sldMk cId="2908896639" sldId="340"/>
            <ac:spMk id="3" creationId="{513F4983-4984-1D35-0A57-A7B188E8BF18}"/>
          </ac:spMkLst>
        </pc:spChg>
      </pc:sldChg>
      <pc:sldChg chg="modSp add replId">
        <pc:chgData name="Torvinen Katja" userId="S::katja.torvinen@simo.fi::b516090b-5a8d-42ff-806d-2c7b3a023ee3" providerId="AD" clId="Web-{D63CABA6-4045-C870-D914-489E31A6BF76}" dt="2023-01-13T11:48:19.545" v="286" actId="20577"/>
        <pc:sldMkLst>
          <pc:docMk/>
          <pc:sldMk cId="3482694511" sldId="341"/>
        </pc:sldMkLst>
        <pc:spChg chg="mod">
          <ac:chgData name="Torvinen Katja" userId="S::katja.torvinen@simo.fi::b516090b-5a8d-42ff-806d-2c7b3a023ee3" providerId="AD" clId="Web-{D63CABA6-4045-C870-D914-489E31A6BF76}" dt="2023-01-13T11:48:19.545" v="286" actId="20577"/>
          <ac:spMkLst>
            <pc:docMk/>
            <pc:sldMk cId="3482694511" sldId="341"/>
            <ac:spMk id="3" creationId="{CDD1A2BA-0CF0-6F00-F0F5-A6C8EB5C2FB4}"/>
          </ac:spMkLst>
        </pc:spChg>
      </pc:sldChg>
      <pc:sldChg chg="modSp add replId">
        <pc:chgData name="Torvinen Katja" userId="S::katja.torvinen@simo.fi::b516090b-5a8d-42ff-806d-2c7b3a023ee3" providerId="AD" clId="Web-{D63CABA6-4045-C870-D914-489E31A6BF76}" dt="2023-01-13T11:49:12.655" v="302" actId="20577"/>
        <pc:sldMkLst>
          <pc:docMk/>
          <pc:sldMk cId="1066127292" sldId="342"/>
        </pc:sldMkLst>
        <pc:spChg chg="mod">
          <ac:chgData name="Torvinen Katja" userId="S::katja.torvinen@simo.fi::b516090b-5a8d-42ff-806d-2c7b3a023ee3" providerId="AD" clId="Web-{D63CABA6-4045-C870-D914-489E31A6BF76}" dt="2023-01-13T11:49:12.655" v="302" actId="20577"/>
          <ac:spMkLst>
            <pc:docMk/>
            <pc:sldMk cId="1066127292" sldId="342"/>
            <ac:spMk id="3" creationId="{CDD1A2BA-0CF0-6F00-F0F5-A6C8EB5C2FB4}"/>
          </ac:spMkLst>
        </pc:spChg>
      </pc:sldChg>
      <pc:sldChg chg="addSp modSp new mod setBg">
        <pc:chgData name="Torvinen Katja" userId="S::katja.torvinen@simo.fi::b516090b-5a8d-42ff-806d-2c7b3a023ee3" providerId="AD" clId="Web-{D63CABA6-4045-C870-D914-489E31A6BF76}" dt="2023-01-13T11:50:17.265" v="315"/>
        <pc:sldMkLst>
          <pc:docMk/>
          <pc:sldMk cId="1048972874" sldId="343"/>
        </pc:sldMkLst>
        <pc:spChg chg="add">
          <ac:chgData name="Torvinen Katja" userId="S::katja.torvinen@simo.fi::b516090b-5a8d-42ff-806d-2c7b3a023ee3" providerId="AD" clId="Web-{D63CABA6-4045-C870-D914-489E31A6BF76}" dt="2023-01-13T11:50:17.265" v="315"/>
          <ac:spMkLst>
            <pc:docMk/>
            <pc:sldMk cId="1048972874" sldId="343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50:17.265" v="315"/>
          <ac:spMkLst>
            <pc:docMk/>
            <pc:sldMk cId="1048972874" sldId="343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50:17.265" v="315"/>
          <ac:picMkLst>
            <pc:docMk/>
            <pc:sldMk cId="1048972874" sldId="343"/>
            <ac:picMk id="2" creationId="{945C4920-AB10-595D-117C-BFC0E37FB181}"/>
          </ac:picMkLst>
        </pc:picChg>
      </pc:sldChg>
      <pc:sldChg chg="addSp modSp new mod setBg">
        <pc:chgData name="Torvinen Katja" userId="S::katja.torvinen@simo.fi::b516090b-5a8d-42ff-806d-2c7b3a023ee3" providerId="AD" clId="Web-{D63CABA6-4045-C870-D914-489E31A6BF76}" dt="2023-01-13T11:50:57.546" v="323"/>
        <pc:sldMkLst>
          <pc:docMk/>
          <pc:sldMk cId="2150249392" sldId="344"/>
        </pc:sldMkLst>
        <pc:spChg chg="add">
          <ac:chgData name="Torvinen Katja" userId="S::katja.torvinen@simo.fi::b516090b-5a8d-42ff-806d-2c7b3a023ee3" providerId="AD" clId="Web-{D63CABA6-4045-C870-D914-489E31A6BF76}" dt="2023-01-13T11:50:57.546" v="323"/>
          <ac:spMkLst>
            <pc:docMk/>
            <pc:sldMk cId="2150249392" sldId="344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50:57.546" v="323"/>
          <ac:spMkLst>
            <pc:docMk/>
            <pc:sldMk cId="2150249392" sldId="344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50:57.546" v="323"/>
          <ac:picMkLst>
            <pc:docMk/>
            <pc:sldMk cId="2150249392" sldId="344"/>
            <ac:picMk id="2" creationId="{787F7106-BC1A-D94F-3F6F-9800C47E8F98}"/>
          </ac:picMkLst>
        </pc:picChg>
      </pc:sldChg>
      <pc:sldChg chg="addSp modSp new mod setBg">
        <pc:chgData name="Torvinen Katja" userId="S::katja.torvinen@simo.fi::b516090b-5a8d-42ff-806d-2c7b3a023ee3" providerId="AD" clId="Web-{D63CABA6-4045-C870-D914-489E31A6BF76}" dt="2023-01-13T11:51:10.312" v="325"/>
        <pc:sldMkLst>
          <pc:docMk/>
          <pc:sldMk cId="4198825793" sldId="345"/>
        </pc:sldMkLst>
        <pc:spChg chg="add">
          <ac:chgData name="Torvinen Katja" userId="S::katja.torvinen@simo.fi::b516090b-5a8d-42ff-806d-2c7b3a023ee3" providerId="AD" clId="Web-{D63CABA6-4045-C870-D914-489E31A6BF76}" dt="2023-01-13T11:51:10.312" v="325"/>
          <ac:spMkLst>
            <pc:docMk/>
            <pc:sldMk cId="4198825793" sldId="345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51:10.312" v="325"/>
          <ac:spMkLst>
            <pc:docMk/>
            <pc:sldMk cId="4198825793" sldId="345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51:10.312" v="325"/>
          <ac:picMkLst>
            <pc:docMk/>
            <pc:sldMk cId="4198825793" sldId="345"/>
            <ac:picMk id="2" creationId="{538C1DF8-24E2-ADB0-1A92-B2C81912192C}"/>
          </ac:picMkLst>
        </pc:picChg>
      </pc:sldChg>
      <pc:sldChg chg="modSp new">
        <pc:chgData name="Torvinen Katja" userId="S::katja.torvinen@simo.fi::b516090b-5a8d-42ff-806d-2c7b3a023ee3" providerId="AD" clId="Web-{D63CABA6-4045-C870-D914-489E31A6BF76}" dt="2023-01-13T11:50:05.218" v="313" actId="20577"/>
        <pc:sldMkLst>
          <pc:docMk/>
          <pc:sldMk cId="1846492465" sldId="346"/>
        </pc:sldMkLst>
        <pc:spChg chg="mod">
          <ac:chgData name="Torvinen Katja" userId="S::katja.torvinen@simo.fi::b516090b-5a8d-42ff-806d-2c7b3a023ee3" providerId="AD" clId="Web-{D63CABA6-4045-C870-D914-489E31A6BF76}" dt="2023-01-13T11:50:01.983" v="310" actId="20577"/>
          <ac:spMkLst>
            <pc:docMk/>
            <pc:sldMk cId="1846492465" sldId="346"/>
            <ac:spMk id="2" creationId="{E0542399-FFE4-84CF-6DFF-F085507E79EA}"/>
          </ac:spMkLst>
        </pc:spChg>
        <pc:spChg chg="mod">
          <ac:chgData name="Torvinen Katja" userId="S::katja.torvinen@simo.fi::b516090b-5a8d-42ff-806d-2c7b3a023ee3" providerId="AD" clId="Web-{D63CABA6-4045-C870-D914-489E31A6BF76}" dt="2023-01-13T11:50:05.218" v="313" actId="20577"/>
          <ac:spMkLst>
            <pc:docMk/>
            <pc:sldMk cId="1846492465" sldId="346"/>
            <ac:spMk id="3" creationId="{83A99A20-4BF8-1FA0-4D0E-13DE20E0D695}"/>
          </ac:spMkLst>
        </pc:spChg>
      </pc:sldChg>
      <pc:sldChg chg="modSp add replId">
        <pc:chgData name="Torvinen Katja" userId="S::katja.torvinen@simo.fi::b516090b-5a8d-42ff-806d-2c7b3a023ee3" providerId="AD" clId="Web-{D63CABA6-4045-C870-D914-489E31A6BF76}" dt="2023-01-13T11:50:34.859" v="321" actId="20577"/>
        <pc:sldMkLst>
          <pc:docMk/>
          <pc:sldMk cId="1223185262" sldId="347"/>
        </pc:sldMkLst>
        <pc:spChg chg="mod">
          <ac:chgData name="Torvinen Katja" userId="S::katja.torvinen@simo.fi::b516090b-5a8d-42ff-806d-2c7b3a023ee3" providerId="AD" clId="Web-{D63CABA6-4045-C870-D914-489E31A6BF76}" dt="2023-01-13T11:50:34.859" v="321" actId="20577"/>
          <ac:spMkLst>
            <pc:docMk/>
            <pc:sldMk cId="1223185262" sldId="347"/>
            <ac:spMk id="3" creationId="{CDD1A2BA-0CF0-6F00-F0F5-A6C8EB5C2FB4}"/>
          </ac:spMkLst>
        </pc:spChg>
      </pc:sldChg>
      <pc:sldChg chg="addSp modSp new mod setBg">
        <pc:chgData name="Torvinen Katja" userId="S::katja.torvinen@simo.fi::b516090b-5a8d-42ff-806d-2c7b3a023ee3" providerId="AD" clId="Web-{D63CABA6-4045-C870-D914-489E31A6BF76}" dt="2023-01-13T11:51:30.547" v="330"/>
        <pc:sldMkLst>
          <pc:docMk/>
          <pc:sldMk cId="2018969431" sldId="348"/>
        </pc:sldMkLst>
        <pc:spChg chg="add">
          <ac:chgData name="Torvinen Katja" userId="S::katja.torvinen@simo.fi::b516090b-5a8d-42ff-806d-2c7b3a023ee3" providerId="AD" clId="Web-{D63CABA6-4045-C870-D914-489E31A6BF76}" dt="2023-01-13T11:51:30.547" v="330"/>
          <ac:spMkLst>
            <pc:docMk/>
            <pc:sldMk cId="2018969431" sldId="348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D63CABA6-4045-C870-D914-489E31A6BF76}" dt="2023-01-13T11:51:30.547" v="330"/>
          <ac:spMkLst>
            <pc:docMk/>
            <pc:sldMk cId="2018969431" sldId="348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D63CABA6-4045-C870-D914-489E31A6BF76}" dt="2023-01-13T11:51:30.547" v="330"/>
          <ac:picMkLst>
            <pc:docMk/>
            <pc:sldMk cId="2018969431" sldId="348"/>
            <ac:picMk id="2" creationId="{BB6EB548-45EB-DBE0-C4B5-AD3D5F212722}"/>
          </ac:picMkLst>
        </pc:picChg>
      </pc:sldChg>
      <pc:sldChg chg="new">
        <pc:chgData name="Torvinen Katja" userId="S::katja.torvinen@simo.fi::b516090b-5a8d-42ff-806d-2c7b3a023ee3" providerId="AD" clId="Web-{D63CABA6-4045-C870-D914-489E31A6BF76}" dt="2023-01-13T11:51:16.343" v="327"/>
        <pc:sldMkLst>
          <pc:docMk/>
          <pc:sldMk cId="4267871862" sldId="349"/>
        </pc:sldMkLst>
      </pc:sldChg>
      <pc:sldChg chg="new">
        <pc:chgData name="Torvinen Katja" userId="S::katja.torvinen@simo.fi::b516090b-5a8d-42ff-806d-2c7b3a023ee3" providerId="AD" clId="Web-{D63CABA6-4045-C870-D914-489E31A6BF76}" dt="2023-01-13T11:51:18.640" v="328"/>
        <pc:sldMkLst>
          <pc:docMk/>
          <pc:sldMk cId="388256907" sldId="350"/>
        </pc:sldMkLst>
      </pc:sldChg>
    </pc:docChg>
  </pc:docChgLst>
  <pc:docChgLst>
    <pc:chgData name="Torvinen Katja" userId="S::katja.torvinen@simo.fi::b516090b-5a8d-42ff-806d-2c7b3a023ee3" providerId="AD" clId="Web-{1B4A9E9C-585C-4337-8E60-5520E8CF48D1}"/>
    <pc:docChg chg="addSld delSld modSld sldOrd">
      <pc:chgData name="Torvinen Katja" userId="S::katja.torvinen@simo.fi::b516090b-5a8d-42ff-806d-2c7b3a023ee3" providerId="AD" clId="Web-{1B4A9E9C-585C-4337-8E60-5520E8CF48D1}" dt="2023-01-13T11:28:51.450" v="412"/>
      <pc:docMkLst>
        <pc:docMk/>
      </pc:docMkLst>
      <pc:sldChg chg="modSp">
        <pc:chgData name="Torvinen Katja" userId="S::katja.torvinen@simo.fi::b516090b-5a8d-42ff-806d-2c7b3a023ee3" providerId="AD" clId="Web-{1B4A9E9C-585C-4337-8E60-5520E8CF48D1}" dt="2023-01-13T09:37:09.322" v="13" actId="20577"/>
        <pc:sldMkLst>
          <pc:docMk/>
          <pc:sldMk cId="782385677" sldId="256"/>
        </pc:sldMkLst>
        <pc:spChg chg="mod">
          <ac:chgData name="Torvinen Katja" userId="S::katja.torvinen@simo.fi::b516090b-5a8d-42ff-806d-2c7b3a023ee3" providerId="AD" clId="Web-{1B4A9E9C-585C-4337-8E60-5520E8CF48D1}" dt="2023-01-13T09:37:04.853" v="10" actId="20577"/>
          <ac:spMkLst>
            <pc:docMk/>
            <pc:sldMk cId="782385677" sldId="256"/>
            <ac:spMk id="2" creationId="{00000000-0000-0000-0000-000000000000}"/>
          </ac:spMkLst>
        </pc:spChg>
        <pc:spChg chg="mod">
          <ac:chgData name="Torvinen Katja" userId="S::katja.torvinen@simo.fi::b516090b-5a8d-42ff-806d-2c7b3a023ee3" providerId="AD" clId="Web-{1B4A9E9C-585C-4337-8E60-5520E8CF48D1}" dt="2023-01-13T09:37:09.322" v="13" actId="20577"/>
          <ac:spMkLst>
            <pc:docMk/>
            <pc:sldMk cId="782385677" sldId="256"/>
            <ac:spMk id="3" creationId="{00000000-0000-0000-0000-000000000000}"/>
          </ac:spMkLst>
        </pc:spChg>
      </pc:sldChg>
      <pc:sldChg chg="modSp new">
        <pc:chgData name="Torvinen Katja" userId="S::katja.torvinen@simo.fi::b516090b-5a8d-42ff-806d-2c7b3a023ee3" providerId="AD" clId="Web-{1B4A9E9C-585C-4337-8E60-5520E8CF48D1}" dt="2023-01-13T09:38:33.821" v="51" actId="20577"/>
        <pc:sldMkLst>
          <pc:docMk/>
          <pc:sldMk cId="4177156939" sldId="257"/>
        </pc:sldMkLst>
        <pc:spChg chg="mod">
          <ac:chgData name="Torvinen Katja" userId="S::katja.torvinen@simo.fi::b516090b-5a8d-42ff-806d-2c7b3a023ee3" providerId="AD" clId="Web-{1B4A9E9C-585C-4337-8E60-5520E8CF48D1}" dt="2023-01-13T09:37:59.977" v="29" actId="20577"/>
          <ac:spMkLst>
            <pc:docMk/>
            <pc:sldMk cId="4177156939" sldId="257"/>
            <ac:spMk id="2" creationId="{02ABB84C-5BDD-FED8-FC5A-8AAEED670066}"/>
          </ac:spMkLst>
        </pc:spChg>
        <pc:spChg chg="mod">
          <ac:chgData name="Torvinen Katja" userId="S::katja.torvinen@simo.fi::b516090b-5a8d-42ff-806d-2c7b3a023ee3" providerId="AD" clId="Web-{1B4A9E9C-585C-4337-8E60-5520E8CF48D1}" dt="2023-01-13T09:38:33.821" v="51" actId="20577"/>
          <ac:spMkLst>
            <pc:docMk/>
            <pc:sldMk cId="4177156939" sldId="257"/>
            <ac:spMk id="3" creationId="{C93B42FB-FDDB-B433-4559-C762D2DFD880}"/>
          </ac:spMkLst>
        </pc:spChg>
      </pc:sldChg>
      <pc:sldChg chg="modSp new">
        <pc:chgData name="Torvinen Katja" userId="S::katja.torvinen@simo.fi::b516090b-5a8d-42ff-806d-2c7b3a023ee3" providerId="AD" clId="Web-{1B4A9E9C-585C-4337-8E60-5520E8CF48D1}" dt="2023-01-13T09:43:06.927" v="77" actId="20577"/>
        <pc:sldMkLst>
          <pc:docMk/>
          <pc:sldMk cId="192148352" sldId="258"/>
        </pc:sldMkLst>
        <pc:spChg chg="mod">
          <ac:chgData name="Torvinen Katja" userId="S::katja.torvinen@simo.fi::b516090b-5a8d-42ff-806d-2c7b3a023ee3" providerId="AD" clId="Web-{1B4A9E9C-585C-4337-8E60-5520E8CF48D1}" dt="2023-01-13T09:38:46.352" v="59" actId="20577"/>
          <ac:spMkLst>
            <pc:docMk/>
            <pc:sldMk cId="192148352" sldId="258"/>
            <ac:spMk id="2" creationId="{E745D490-90F1-8FE1-4448-B47B8863A600}"/>
          </ac:spMkLst>
        </pc:spChg>
        <pc:spChg chg="mod">
          <ac:chgData name="Torvinen Katja" userId="S::katja.torvinen@simo.fi::b516090b-5a8d-42ff-806d-2c7b3a023ee3" providerId="AD" clId="Web-{1B4A9E9C-585C-4337-8E60-5520E8CF48D1}" dt="2023-01-13T09:43:06.927" v="77" actId="20577"/>
          <ac:spMkLst>
            <pc:docMk/>
            <pc:sldMk cId="192148352" sldId="258"/>
            <ac:spMk id="3" creationId="{1F1C6DB5-8C5D-807A-5DCA-809C0AD437AA}"/>
          </ac:spMkLst>
        </pc:spChg>
      </pc:sldChg>
      <pc:sldChg chg="addSp modSp new mod setBg">
        <pc:chgData name="Torvinen Katja" userId="S::katja.torvinen@simo.fi::b516090b-5a8d-42ff-806d-2c7b3a023ee3" providerId="AD" clId="Web-{1B4A9E9C-585C-4337-8E60-5520E8CF48D1}" dt="2023-01-13T09:40:14.226" v="62"/>
        <pc:sldMkLst>
          <pc:docMk/>
          <pc:sldMk cId="918172133" sldId="259"/>
        </pc:sldMkLst>
        <pc:spChg chg="add">
          <ac:chgData name="Torvinen Katja" userId="S::katja.torvinen@simo.fi::b516090b-5a8d-42ff-806d-2c7b3a023ee3" providerId="AD" clId="Web-{1B4A9E9C-585C-4337-8E60-5520E8CF48D1}" dt="2023-01-13T09:40:14.226" v="62"/>
          <ac:spMkLst>
            <pc:docMk/>
            <pc:sldMk cId="918172133" sldId="259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09:40:14.226" v="62"/>
          <ac:spMkLst>
            <pc:docMk/>
            <pc:sldMk cId="918172133" sldId="259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09:40:14.226" v="62"/>
          <ac:picMkLst>
            <pc:docMk/>
            <pc:sldMk cId="918172133" sldId="259"/>
            <ac:picMk id="2" creationId="{900816B6-720A-C20F-DE9D-11AD02971416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09:41:22.069" v="65"/>
        <pc:sldMkLst>
          <pc:docMk/>
          <pc:sldMk cId="3575639714" sldId="260"/>
        </pc:sldMkLst>
        <pc:spChg chg="add">
          <ac:chgData name="Torvinen Katja" userId="S::katja.torvinen@simo.fi::b516090b-5a8d-42ff-806d-2c7b3a023ee3" providerId="AD" clId="Web-{1B4A9E9C-585C-4337-8E60-5520E8CF48D1}" dt="2023-01-13T09:41:22.069" v="65"/>
          <ac:spMkLst>
            <pc:docMk/>
            <pc:sldMk cId="3575639714" sldId="260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09:41:22.069" v="65"/>
          <ac:spMkLst>
            <pc:docMk/>
            <pc:sldMk cId="3575639714" sldId="260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09:41:22.069" v="65"/>
          <ac:picMkLst>
            <pc:docMk/>
            <pc:sldMk cId="3575639714" sldId="260"/>
            <ac:picMk id="2" creationId="{3531F90E-65B9-A7B1-46E7-8D1AEBBEB66C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09:42:34.646" v="72"/>
        <pc:sldMkLst>
          <pc:docMk/>
          <pc:sldMk cId="537572474" sldId="261"/>
        </pc:sldMkLst>
        <pc:spChg chg="add">
          <ac:chgData name="Torvinen Katja" userId="S::katja.torvinen@simo.fi::b516090b-5a8d-42ff-806d-2c7b3a023ee3" providerId="AD" clId="Web-{1B4A9E9C-585C-4337-8E60-5520E8CF48D1}" dt="2023-01-13T09:42:34.646" v="72"/>
          <ac:spMkLst>
            <pc:docMk/>
            <pc:sldMk cId="537572474" sldId="261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09:42:34.646" v="72"/>
          <ac:spMkLst>
            <pc:docMk/>
            <pc:sldMk cId="537572474" sldId="261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09:42:34.646" v="72"/>
          <ac:picMkLst>
            <pc:docMk/>
            <pc:sldMk cId="537572474" sldId="261"/>
            <ac:picMk id="2" creationId="{5BCEA6F2-89B5-33A9-8C85-3CF4C2DE176C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09:44:04.332" v="99"/>
        <pc:sldMkLst>
          <pc:docMk/>
          <pc:sldMk cId="3354891953" sldId="262"/>
        </pc:sldMkLst>
        <pc:spChg chg="add">
          <ac:chgData name="Torvinen Katja" userId="S::katja.torvinen@simo.fi::b516090b-5a8d-42ff-806d-2c7b3a023ee3" providerId="AD" clId="Web-{1B4A9E9C-585C-4337-8E60-5520E8CF48D1}" dt="2023-01-13T09:44:04.332" v="99"/>
          <ac:spMkLst>
            <pc:docMk/>
            <pc:sldMk cId="3354891953" sldId="262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09:44:04.332" v="99"/>
          <ac:spMkLst>
            <pc:docMk/>
            <pc:sldMk cId="3354891953" sldId="262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09:44:04.332" v="99"/>
          <ac:picMkLst>
            <pc:docMk/>
            <pc:sldMk cId="3354891953" sldId="262"/>
            <ac:picMk id="2" creationId="{685783DA-4625-E796-E873-D4257A38A570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09:44:27.363" v="101"/>
        <pc:sldMkLst>
          <pc:docMk/>
          <pc:sldMk cId="1232797514" sldId="263"/>
        </pc:sldMkLst>
        <pc:spChg chg="add">
          <ac:chgData name="Torvinen Katja" userId="S::katja.torvinen@simo.fi::b516090b-5a8d-42ff-806d-2c7b3a023ee3" providerId="AD" clId="Web-{1B4A9E9C-585C-4337-8E60-5520E8CF48D1}" dt="2023-01-13T09:44:27.363" v="101"/>
          <ac:spMkLst>
            <pc:docMk/>
            <pc:sldMk cId="1232797514" sldId="263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09:44:27.363" v="101"/>
          <ac:spMkLst>
            <pc:docMk/>
            <pc:sldMk cId="1232797514" sldId="263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09:44:27.363" v="101"/>
          <ac:picMkLst>
            <pc:docMk/>
            <pc:sldMk cId="1232797514" sldId="263"/>
            <ac:picMk id="2" creationId="{4AD81B4A-9969-185E-AAC1-6D7154CEDE5B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09:44:43.488" v="103"/>
        <pc:sldMkLst>
          <pc:docMk/>
          <pc:sldMk cId="604562135" sldId="264"/>
        </pc:sldMkLst>
        <pc:spChg chg="add">
          <ac:chgData name="Torvinen Katja" userId="S::katja.torvinen@simo.fi::b516090b-5a8d-42ff-806d-2c7b3a023ee3" providerId="AD" clId="Web-{1B4A9E9C-585C-4337-8E60-5520E8CF48D1}" dt="2023-01-13T09:44:43.488" v="103"/>
          <ac:spMkLst>
            <pc:docMk/>
            <pc:sldMk cId="604562135" sldId="264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09:44:43.488" v="103"/>
          <ac:spMkLst>
            <pc:docMk/>
            <pc:sldMk cId="604562135" sldId="264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09:44:43.488" v="103"/>
          <ac:picMkLst>
            <pc:docMk/>
            <pc:sldMk cId="604562135" sldId="264"/>
            <ac:picMk id="2" creationId="{81033EAD-EFE7-7C6F-9F85-B07F99275013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09:47:21.002" v="126"/>
        <pc:sldMkLst>
          <pc:docMk/>
          <pc:sldMk cId="2769566425" sldId="265"/>
        </pc:sldMkLst>
        <pc:spChg chg="add">
          <ac:chgData name="Torvinen Katja" userId="S::katja.torvinen@simo.fi::b516090b-5a8d-42ff-806d-2c7b3a023ee3" providerId="AD" clId="Web-{1B4A9E9C-585C-4337-8E60-5520E8CF48D1}" dt="2023-01-13T09:47:21.002" v="126"/>
          <ac:spMkLst>
            <pc:docMk/>
            <pc:sldMk cId="2769566425" sldId="265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09:47:21.002" v="126"/>
          <ac:spMkLst>
            <pc:docMk/>
            <pc:sldMk cId="2769566425" sldId="265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09:47:21.002" v="126"/>
          <ac:picMkLst>
            <pc:docMk/>
            <pc:sldMk cId="2769566425" sldId="265"/>
            <ac:picMk id="2" creationId="{EABCE31C-86F2-A144-F48C-C9800A081C03}"/>
          </ac:picMkLst>
        </pc:picChg>
      </pc:sldChg>
      <pc:sldChg chg="modSp new">
        <pc:chgData name="Torvinen Katja" userId="S::katja.torvinen@simo.fi::b516090b-5a8d-42ff-806d-2c7b3a023ee3" providerId="AD" clId="Web-{1B4A9E9C-585C-4337-8E60-5520E8CF48D1}" dt="2023-01-13T09:43:49.254" v="97" actId="20577"/>
        <pc:sldMkLst>
          <pc:docMk/>
          <pc:sldMk cId="2652629979" sldId="266"/>
        </pc:sldMkLst>
        <pc:spChg chg="mod">
          <ac:chgData name="Torvinen Katja" userId="S::katja.torvinen@simo.fi::b516090b-5a8d-42ff-806d-2c7b3a023ee3" providerId="AD" clId="Web-{1B4A9E9C-585C-4337-8E60-5520E8CF48D1}" dt="2023-01-13T09:43:34.645" v="87" actId="20577"/>
          <ac:spMkLst>
            <pc:docMk/>
            <pc:sldMk cId="2652629979" sldId="266"/>
            <ac:spMk id="2" creationId="{62A4D5ED-035F-5D6D-772B-21EEF9319261}"/>
          </ac:spMkLst>
        </pc:spChg>
        <pc:spChg chg="mod">
          <ac:chgData name="Torvinen Katja" userId="S::katja.torvinen@simo.fi::b516090b-5a8d-42ff-806d-2c7b3a023ee3" providerId="AD" clId="Web-{1B4A9E9C-585C-4337-8E60-5520E8CF48D1}" dt="2023-01-13T09:43:49.254" v="97" actId="20577"/>
          <ac:spMkLst>
            <pc:docMk/>
            <pc:sldMk cId="2652629979" sldId="266"/>
            <ac:spMk id="3" creationId="{57C0B2EF-BF6A-50DC-9C43-0C9501C57C24}"/>
          </ac:spMkLst>
        </pc:spChg>
      </pc:sldChg>
      <pc:sldChg chg="modSp new ord">
        <pc:chgData name="Torvinen Katja" userId="S::katja.torvinen@simo.fi::b516090b-5a8d-42ff-806d-2c7b3a023ee3" providerId="AD" clId="Web-{1B4A9E9C-585C-4337-8E60-5520E8CF48D1}" dt="2023-01-13T09:46:29.299" v="116" actId="20577"/>
        <pc:sldMkLst>
          <pc:docMk/>
          <pc:sldMk cId="543045319" sldId="267"/>
        </pc:sldMkLst>
        <pc:spChg chg="mod">
          <ac:chgData name="Torvinen Katja" userId="S::katja.torvinen@simo.fi::b516090b-5a8d-42ff-806d-2c7b3a023ee3" providerId="AD" clId="Web-{1B4A9E9C-585C-4337-8E60-5520E8CF48D1}" dt="2023-01-13T09:45:42.940" v="107" actId="20577"/>
          <ac:spMkLst>
            <pc:docMk/>
            <pc:sldMk cId="543045319" sldId="267"/>
            <ac:spMk id="2" creationId="{0619B5B6-6B25-E4B2-96C7-B56245094379}"/>
          </ac:spMkLst>
        </pc:spChg>
        <pc:spChg chg="mod">
          <ac:chgData name="Torvinen Katja" userId="S::katja.torvinen@simo.fi::b516090b-5a8d-42ff-806d-2c7b3a023ee3" providerId="AD" clId="Web-{1B4A9E9C-585C-4337-8E60-5520E8CF48D1}" dt="2023-01-13T09:46:29.299" v="116" actId="20577"/>
          <ac:spMkLst>
            <pc:docMk/>
            <pc:sldMk cId="543045319" sldId="267"/>
            <ac:spMk id="3" creationId="{3E8B438B-51E5-EFC2-E053-C44B31F9C7C1}"/>
          </ac:spMkLst>
        </pc:spChg>
      </pc:sldChg>
      <pc:sldChg chg="modSp new ord">
        <pc:chgData name="Torvinen Katja" userId="S::katja.torvinen@simo.fi::b516090b-5a8d-42ff-806d-2c7b3a023ee3" providerId="AD" clId="Web-{1B4A9E9C-585C-4337-8E60-5520E8CF48D1}" dt="2023-01-13T09:47:10.111" v="124" actId="20577"/>
        <pc:sldMkLst>
          <pc:docMk/>
          <pc:sldMk cId="1843800058" sldId="268"/>
        </pc:sldMkLst>
        <pc:spChg chg="mod">
          <ac:chgData name="Torvinen Katja" userId="S::katja.torvinen@simo.fi::b516090b-5a8d-42ff-806d-2c7b3a023ee3" providerId="AD" clId="Web-{1B4A9E9C-585C-4337-8E60-5520E8CF48D1}" dt="2023-01-13T09:47:10.111" v="124" actId="20577"/>
          <ac:spMkLst>
            <pc:docMk/>
            <pc:sldMk cId="1843800058" sldId="268"/>
            <ac:spMk id="2" creationId="{BA257A60-F1E4-E5D1-3546-CFAE03EF6411}"/>
          </ac:spMkLst>
        </pc:spChg>
        <pc:spChg chg="mod">
          <ac:chgData name="Torvinen Katja" userId="S::katja.torvinen@simo.fi::b516090b-5a8d-42ff-806d-2c7b3a023ee3" providerId="AD" clId="Web-{1B4A9E9C-585C-4337-8E60-5520E8CF48D1}" dt="2023-01-13T09:46:50.518" v="121" actId="20577"/>
          <ac:spMkLst>
            <pc:docMk/>
            <pc:sldMk cId="1843800058" sldId="268"/>
            <ac:spMk id="3" creationId="{5B5D0C10-CDE0-77CA-AFAB-CFAA784B10F5}"/>
          </ac:spMkLst>
        </pc:spChg>
      </pc:sldChg>
      <pc:sldChg chg="addSp modSp new mod setBg">
        <pc:chgData name="Torvinen Katja" userId="S::katja.torvinen@simo.fi::b516090b-5a8d-42ff-806d-2c7b3a023ee3" providerId="AD" clId="Web-{1B4A9E9C-585C-4337-8E60-5520E8CF48D1}" dt="2023-01-13T09:59:30.946" v="132"/>
        <pc:sldMkLst>
          <pc:docMk/>
          <pc:sldMk cId="3858173177" sldId="269"/>
        </pc:sldMkLst>
        <pc:spChg chg="add">
          <ac:chgData name="Torvinen Katja" userId="S::katja.torvinen@simo.fi::b516090b-5a8d-42ff-806d-2c7b3a023ee3" providerId="AD" clId="Web-{1B4A9E9C-585C-4337-8E60-5520E8CF48D1}" dt="2023-01-13T09:59:30.946" v="132"/>
          <ac:spMkLst>
            <pc:docMk/>
            <pc:sldMk cId="3858173177" sldId="269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09:59:30.946" v="132"/>
          <ac:spMkLst>
            <pc:docMk/>
            <pc:sldMk cId="3858173177" sldId="269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09:59:30.946" v="132"/>
          <ac:picMkLst>
            <pc:docMk/>
            <pc:sldMk cId="3858173177" sldId="269"/>
            <ac:picMk id="2" creationId="{C343841D-D4BE-1AC5-9FF7-FC778318EA94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04:23.478" v="159"/>
        <pc:sldMkLst>
          <pc:docMk/>
          <pc:sldMk cId="1826681463" sldId="270"/>
        </pc:sldMkLst>
        <pc:spChg chg="add">
          <ac:chgData name="Torvinen Katja" userId="S::katja.torvinen@simo.fi::b516090b-5a8d-42ff-806d-2c7b3a023ee3" providerId="AD" clId="Web-{1B4A9E9C-585C-4337-8E60-5520E8CF48D1}" dt="2023-01-13T11:04:23.478" v="159"/>
          <ac:spMkLst>
            <pc:docMk/>
            <pc:sldMk cId="1826681463" sldId="270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04:23.478" v="159"/>
          <ac:spMkLst>
            <pc:docMk/>
            <pc:sldMk cId="1826681463" sldId="270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04:23.478" v="159"/>
          <ac:picMkLst>
            <pc:docMk/>
            <pc:sldMk cId="1826681463" sldId="270"/>
            <ac:picMk id="2" creationId="{FEFF9511-3AE1-042F-0CD7-673E1A87689E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04:38.510" v="161"/>
        <pc:sldMkLst>
          <pc:docMk/>
          <pc:sldMk cId="784962942" sldId="271"/>
        </pc:sldMkLst>
        <pc:spChg chg="add">
          <ac:chgData name="Torvinen Katja" userId="S::katja.torvinen@simo.fi::b516090b-5a8d-42ff-806d-2c7b3a023ee3" providerId="AD" clId="Web-{1B4A9E9C-585C-4337-8E60-5520E8CF48D1}" dt="2023-01-13T11:04:38.510" v="161"/>
          <ac:spMkLst>
            <pc:docMk/>
            <pc:sldMk cId="784962942" sldId="271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04:38.510" v="161"/>
          <ac:spMkLst>
            <pc:docMk/>
            <pc:sldMk cId="784962942" sldId="271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04:38.510" v="161"/>
          <ac:picMkLst>
            <pc:docMk/>
            <pc:sldMk cId="784962942" sldId="271"/>
            <ac:picMk id="2" creationId="{DBDF50E7-192C-D2DB-75D4-02610DFAA0BD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06:33.058" v="179"/>
        <pc:sldMkLst>
          <pc:docMk/>
          <pc:sldMk cId="108729646" sldId="272"/>
        </pc:sldMkLst>
        <pc:spChg chg="add">
          <ac:chgData name="Torvinen Katja" userId="S::katja.torvinen@simo.fi::b516090b-5a8d-42ff-806d-2c7b3a023ee3" providerId="AD" clId="Web-{1B4A9E9C-585C-4337-8E60-5520E8CF48D1}" dt="2023-01-13T11:06:33.058" v="179"/>
          <ac:spMkLst>
            <pc:docMk/>
            <pc:sldMk cId="108729646" sldId="272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06:33.058" v="179"/>
          <ac:spMkLst>
            <pc:docMk/>
            <pc:sldMk cId="108729646" sldId="272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06:33.058" v="179"/>
          <ac:picMkLst>
            <pc:docMk/>
            <pc:sldMk cId="108729646" sldId="272"/>
            <ac:picMk id="2" creationId="{FA783073-E123-59B2-EB89-1F87ACE0A8E5}"/>
          </ac:picMkLst>
        </pc:picChg>
      </pc:sldChg>
      <pc:sldChg chg="modSp new">
        <pc:chgData name="Torvinen Katja" userId="S::katja.torvinen@simo.fi::b516090b-5a8d-42ff-806d-2c7b3a023ee3" providerId="AD" clId="Web-{1B4A9E9C-585C-4337-8E60-5520E8CF48D1}" dt="2023-01-13T11:03:38.743" v="148" actId="20577"/>
        <pc:sldMkLst>
          <pc:docMk/>
          <pc:sldMk cId="150807272" sldId="273"/>
        </pc:sldMkLst>
        <pc:spChg chg="mod">
          <ac:chgData name="Torvinen Katja" userId="S::katja.torvinen@simo.fi::b516090b-5a8d-42ff-806d-2c7b3a023ee3" providerId="AD" clId="Web-{1B4A9E9C-585C-4337-8E60-5520E8CF48D1}" dt="2023-01-13T11:03:17.149" v="143" actId="20577"/>
          <ac:spMkLst>
            <pc:docMk/>
            <pc:sldMk cId="150807272" sldId="273"/>
            <ac:spMk id="2" creationId="{DA4D9956-A7B4-04E5-4A4B-199F760DAA91}"/>
          </ac:spMkLst>
        </pc:spChg>
        <pc:spChg chg="mod">
          <ac:chgData name="Torvinen Katja" userId="S::katja.torvinen@simo.fi::b516090b-5a8d-42ff-806d-2c7b3a023ee3" providerId="AD" clId="Web-{1B4A9E9C-585C-4337-8E60-5520E8CF48D1}" dt="2023-01-13T11:03:38.743" v="148" actId="20577"/>
          <ac:spMkLst>
            <pc:docMk/>
            <pc:sldMk cId="150807272" sldId="273"/>
            <ac:spMk id="3" creationId="{AB96B218-48EB-6D78-A02B-2766279072CD}"/>
          </ac:spMkLst>
        </pc:spChg>
      </pc:sldChg>
      <pc:sldChg chg="modSp add replId">
        <pc:chgData name="Torvinen Katja" userId="S::katja.torvinen@simo.fi::b516090b-5a8d-42ff-806d-2c7b3a023ee3" providerId="AD" clId="Web-{1B4A9E9C-585C-4337-8E60-5520E8CF48D1}" dt="2023-01-13T11:04:08.665" v="157" actId="20577"/>
        <pc:sldMkLst>
          <pc:docMk/>
          <pc:sldMk cId="765522025" sldId="274"/>
        </pc:sldMkLst>
        <pc:spChg chg="mod">
          <ac:chgData name="Torvinen Katja" userId="S::katja.torvinen@simo.fi::b516090b-5a8d-42ff-806d-2c7b3a023ee3" providerId="AD" clId="Web-{1B4A9E9C-585C-4337-8E60-5520E8CF48D1}" dt="2023-01-13T11:04:08.665" v="157" actId="20577"/>
          <ac:spMkLst>
            <pc:docMk/>
            <pc:sldMk cId="765522025" sldId="274"/>
            <ac:spMk id="3" creationId="{5B5D0C10-CDE0-77CA-AFAB-CFAA784B10F5}"/>
          </ac:spMkLst>
        </pc:spChg>
      </pc:sldChg>
      <pc:sldChg chg="modSp new">
        <pc:chgData name="Torvinen Katja" userId="S::katja.torvinen@simo.fi::b516090b-5a8d-42ff-806d-2c7b3a023ee3" providerId="AD" clId="Web-{1B4A9E9C-585C-4337-8E60-5520E8CF48D1}" dt="2023-01-13T11:05:37.448" v="171" actId="20577"/>
        <pc:sldMkLst>
          <pc:docMk/>
          <pc:sldMk cId="4064036657" sldId="275"/>
        </pc:sldMkLst>
        <pc:spChg chg="mod">
          <ac:chgData name="Torvinen Katja" userId="S::katja.torvinen@simo.fi::b516090b-5a8d-42ff-806d-2c7b3a023ee3" providerId="AD" clId="Web-{1B4A9E9C-585C-4337-8E60-5520E8CF48D1}" dt="2023-01-13T11:05:08.807" v="164" actId="20577"/>
          <ac:spMkLst>
            <pc:docMk/>
            <pc:sldMk cId="4064036657" sldId="275"/>
            <ac:spMk id="2" creationId="{AD4A0F43-4176-86F6-68CB-DDE84FF64319}"/>
          </ac:spMkLst>
        </pc:spChg>
        <pc:spChg chg="mod">
          <ac:chgData name="Torvinen Katja" userId="S::katja.torvinen@simo.fi::b516090b-5a8d-42ff-806d-2c7b3a023ee3" providerId="AD" clId="Web-{1B4A9E9C-585C-4337-8E60-5520E8CF48D1}" dt="2023-01-13T11:05:37.448" v="171" actId="20577"/>
          <ac:spMkLst>
            <pc:docMk/>
            <pc:sldMk cId="4064036657" sldId="275"/>
            <ac:spMk id="3" creationId="{C8F313AD-4758-EBAB-88B5-F15388706414}"/>
          </ac:spMkLst>
        </pc:spChg>
      </pc:sldChg>
      <pc:sldChg chg="modSp add replId">
        <pc:chgData name="Torvinen Katja" userId="S::katja.torvinen@simo.fi::b516090b-5a8d-42ff-806d-2c7b3a023ee3" providerId="AD" clId="Web-{1B4A9E9C-585C-4337-8E60-5520E8CF48D1}" dt="2023-01-13T11:06:22.073" v="177" actId="20577"/>
        <pc:sldMkLst>
          <pc:docMk/>
          <pc:sldMk cId="637232011" sldId="276"/>
        </pc:sldMkLst>
        <pc:spChg chg="mod">
          <ac:chgData name="Torvinen Katja" userId="S::katja.torvinen@simo.fi::b516090b-5a8d-42ff-806d-2c7b3a023ee3" providerId="AD" clId="Web-{1B4A9E9C-585C-4337-8E60-5520E8CF48D1}" dt="2023-01-13T11:06:22.073" v="177" actId="20577"/>
          <ac:spMkLst>
            <pc:docMk/>
            <pc:sldMk cId="637232011" sldId="276"/>
            <ac:spMk id="3" creationId="{5B5D0C10-CDE0-77CA-AFAB-CFAA784B10F5}"/>
          </ac:spMkLst>
        </pc:spChg>
      </pc:sldChg>
      <pc:sldChg chg="addSp modSp new del mod setBg">
        <pc:chgData name="Torvinen Katja" userId="S::katja.torvinen@simo.fi::b516090b-5a8d-42ff-806d-2c7b3a023ee3" providerId="AD" clId="Web-{1B4A9E9C-585C-4337-8E60-5520E8CF48D1}" dt="2023-01-13T11:07:15.808" v="187"/>
        <pc:sldMkLst>
          <pc:docMk/>
          <pc:sldMk cId="2886055104" sldId="277"/>
        </pc:sldMkLst>
        <pc:spChg chg="add">
          <ac:chgData name="Torvinen Katja" userId="S::katja.torvinen@simo.fi::b516090b-5a8d-42ff-806d-2c7b3a023ee3" providerId="AD" clId="Web-{1B4A9E9C-585C-4337-8E60-5520E8CF48D1}" dt="2023-01-13T11:07:09.402" v="186"/>
          <ac:spMkLst>
            <pc:docMk/>
            <pc:sldMk cId="2886055104" sldId="277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07:09.402" v="186"/>
          <ac:spMkLst>
            <pc:docMk/>
            <pc:sldMk cId="2886055104" sldId="277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07:09.402" v="186"/>
          <ac:picMkLst>
            <pc:docMk/>
            <pc:sldMk cId="2886055104" sldId="277"/>
            <ac:picMk id="2" creationId="{F386C8C9-C696-A09B-B865-845CDBEDB05B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12:44.516" v="236"/>
        <pc:sldMkLst>
          <pc:docMk/>
          <pc:sldMk cId="1915375307" sldId="278"/>
        </pc:sldMkLst>
        <pc:spChg chg="add">
          <ac:chgData name="Torvinen Katja" userId="S::katja.torvinen@simo.fi::b516090b-5a8d-42ff-806d-2c7b3a023ee3" providerId="AD" clId="Web-{1B4A9E9C-585C-4337-8E60-5520E8CF48D1}" dt="2023-01-13T11:12:44.516" v="236"/>
          <ac:spMkLst>
            <pc:docMk/>
            <pc:sldMk cId="1915375307" sldId="278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12:44.516" v="236"/>
          <ac:spMkLst>
            <pc:docMk/>
            <pc:sldMk cId="1915375307" sldId="278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12:44.516" v="236"/>
          <ac:picMkLst>
            <pc:docMk/>
            <pc:sldMk cId="1915375307" sldId="278"/>
            <ac:picMk id="2" creationId="{A75ED86E-62D5-1B93-A58E-8FD9C68E974A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14:43.924" v="248"/>
        <pc:sldMkLst>
          <pc:docMk/>
          <pc:sldMk cId="1244142266" sldId="279"/>
        </pc:sldMkLst>
        <pc:spChg chg="add">
          <ac:chgData name="Torvinen Katja" userId="S::katja.torvinen@simo.fi::b516090b-5a8d-42ff-806d-2c7b3a023ee3" providerId="AD" clId="Web-{1B4A9E9C-585C-4337-8E60-5520E8CF48D1}" dt="2023-01-13T11:14:43.924" v="248"/>
          <ac:spMkLst>
            <pc:docMk/>
            <pc:sldMk cId="1244142266" sldId="279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14:43.924" v="248"/>
          <ac:spMkLst>
            <pc:docMk/>
            <pc:sldMk cId="1244142266" sldId="279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14:43.924" v="248"/>
          <ac:picMkLst>
            <pc:docMk/>
            <pc:sldMk cId="1244142266" sldId="279"/>
            <ac:picMk id="2" creationId="{10A78D1E-335C-4B87-A4DA-24DB1985325A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15:49.862" v="262"/>
        <pc:sldMkLst>
          <pc:docMk/>
          <pc:sldMk cId="2922469614" sldId="280"/>
        </pc:sldMkLst>
        <pc:spChg chg="add">
          <ac:chgData name="Torvinen Katja" userId="S::katja.torvinen@simo.fi::b516090b-5a8d-42ff-806d-2c7b3a023ee3" providerId="AD" clId="Web-{1B4A9E9C-585C-4337-8E60-5520E8CF48D1}" dt="2023-01-13T11:15:49.862" v="262"/>
          <ac:spMkLst>
            <pc:docMk/>
            <pc:sldMk cId="2922469614" sldId="280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15:49.862" v="262"/>
          <ac:spMkLst>
            <pc:docMk/>
            <pc:sldMk cId="2922469614" sldId="280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15:49.862" v="262"/>
          <ac:picMkLst>
            <pc:docMk/>
            <pc:sldMk cId="2922469614" sldId="280"/>
            <ac:picMk id="2" creationId="{9C3B0311-8496-D1CE-D924-753B68D08717}"/>
          </ac:picMkLst>
        </pc:picChg>
      </pc:sldChg>
      <pc:sldChg chg="addSp modSp new mod ord setBg">
        <pc:chgData name="Torvinen Katja" userId="S::katja.torvinen@simo.fi::b516090b-5a8d-42ff-806d-2c7b3a023ee3" providerId="AD" clId="Web-{1B4A9E9C-585C-4337-8E60-5520E8CF48D1}" dt="2023-01-13T11:17:04.503" v="276"/>
        <pc:sldMkLst>
          <pc:docMk/>
          <pc:sldMk cId="3983537460" sldId="281"/>
        </pc:sldMkLst>
        <pc:spChg chg="add">
          <ac:chgData name="Torvinen Katja" userId="S::katja.torvinen@simo.fi::b516090b-5a8d-42ff-806d-2c7b3a023ee3" providerId="AD" clId="Web-{1B4A9E9C-585C-4337-8E60-5520E8CF48D1}" dt="2023-01-13T11:17:04.503" v="276"/>
          <ac:spMkLst>
            <pc:docMk/>
            <pc:sldMk cId="3983537460" sldId="281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17:04.503" v="276"/>
          <ac:spMkLst>
            <pc:docMk/>
            <pc:sldMk cId="3983537460" sldId="281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17:04.503" v="276"/>
          <ac:picMkLst>
            <pc:docMk/>
            <pc:sldMk cId="3983537460" sldId="281"/>
            <ac:picMk id="2" creationId="{45E4F9BA-506F-C021-602C-01AB55AAF4F0}"/>
          </ac:picMkLst>
        </pc:picChg>
      </pc:sldChg>
      <pc:sldChg chg="addSp delSp modSp new">
        <pc:chgData name="Torvinen Katja" userId="S::katja.torvinen@simo.fi::b516090b-5a8d-42ff-806d-2c7b3a023ee3" providerId="AD" clId="Web-{1B4A9E9C-585C-4337-8E60-5520E8CF48D1}" dt="2023-01-13T11:10:13.608" v="203" actId="20577"/>
        <pc:sldMkLst>
          <pc:docMk/>
          <pc:sldMk cId="2700674157" sldId="282"/>
        </pc:sldMkLst>
        <pc:spChg chg="mod">
          <ac:chgData name="Torvinen Katja" userId="S::katja.torvinen@simo.fi::b516090b-5a8d-42ff-806d-2c7b3a023ee3" providerId="AD" clId="Web-{1B4A9E9C-585C-4337-8E60-5520E8CF48D1}" dt="2023-01-13T11:08:00.637" v="192" actId="20577"/>
          <ac:spMkLst>
            <pc:docMk/>
            <pc:sldMk cId="2700674157" sldId="282"/>
            <ac:spMk id="2" creationId="{0914825F-B472-B3DA-6D3B-6F1934A6D10F}"/>
          </ac:spMkLst>
        </pc:spChg>
        <pc:spChg chg="add del mod">
          <ac:chgData name="Torvinen Katja" userId="S::katja.torvinen@simo.fi::b516090b-5a8d-42ff-806d-2c7b3a023ee3" providerId="AD" clId="Web-{1B4A9E9C-585C-4337-8E60-5520E8CF48D1}" dt="2023-01-13T11:10:13.608" v="203" actId="20577"/>
          <ac:spMkLst>
            <pc:docMk/>
            <pc:sldMk cId="2700674157" sldId="282"/>
            <ac:spMk id="3" creationId="{AF484660-FA4B-C561-49AA-6ADC92EBF467}"/>
          </ac:spMkLst>
        </pc:spChg>
        <pc:picChg chg="add del mod ord">
          <ac:chgData name="Torvinen Katja" userId="S::katja.torvinen@simo.fi::b516090b-5a8d-42ff-806d-2c7b3a023ee3" providerId="AD" clId="Web-{1B4A9E9C-585C-4337-8E60-5520E8CF48D1}" dt="2023-01-13T11:07:50.778" v="190"/>
          <ac:picMkLst>
            <pc:docMk/>
            <pc:sldMk cId="2700674157" sldId="282"/>
            <ac:picMk id="4" creationId="{CAEE051D-EB95-7309-88D9-451D3CE27CE0}"/>
          </ac:picMkLst>
        </pc:picChg>
      </pc:sldChg>
      <pc:sldChg chg="modSp new">
        <pc:chgData name="Torvinen Katja" userId="S::katja.torvinen@simo.fi::b516090b-5a8d-42ff-806d-2c7b3a023ee3" providerId="AD" clId="Web-{1B4A9E9C-585C-4337-8E60-5520E8CF48D1}" dt="2023-01-13T11:11:01.046" v="214" actId="20577"/>
        <pc:sldMkLst>
          <pc:docMk/>
          <pc:sldMk cId="1944252967" sldId="283"/>
        </pc:sldMkLst>
        <pc:spChg chg="mod">
          <ac:chgData name="Torvinen Katja" userId="S::katja.torvinen@simo.fi::b516090b-5a8d-42ff-806d-2c7b3a023ee3" providerId="AD" clId="Web-{1B4A9E9C-585C-4337-8E60-5520E8CF48D1}" dt="2023-01-13T11:10:23.686" v="208" actId="20577"/>
          <ac:spMkLst>
            <pc:docMk/>
            <pc:sldMk cId="1944252967" sldId="283"/>
            <ac:spMk id="2" creationId="{523D9369-88E5-B7D5-6E11-FBC1D4186D61}"/>
          </ac:spMkLst>
        </pc:spChg>
        <pc:spChg chg="mod">
          <ac:chgData name="Torvinen Katja" userId="S::katja.torvinen@simo.fi::b516090b-5a8d-42ff-806d-2c7b3a023ee3" providerId="AD" clId="Web-{1B4A9E9C-585C-4337-8E60-5520E8CF48D1}" dt="2023-01-13T11:11:01.046" v="214" actId="20577"/>
          <ac:spMkLst>
            <pc:docMk/>
            <pc:sldMk cId="1944252967" sldId="283"/>
            <ac:spMk id="3" creationId="{A18A91F4-E431-56B3-DD12-D6A480EA5752}"/>
          </ac:spMkLst>
        </pc:spChg>
      </pc:sldChg>
      <pc:sldChg chg="modSp new">
        <pc:chgData name="Torvinen Katja" userId="S::katja.torvinen@simo.fi::b516090b-5a8d-42ff-806d-2c7b3a023ee3" providerId="AD" clId="Web-{1B4A9E9C-585C-4337-8E60-5520E8CF48D1}" dt="2023-01-13T11:12:33.125" v="234" actId="20577"/>
        <pc:sldMkLst>
          <pc:docMk/>
          <pc:sldMk cId="711382280" sldId="284"/>
        </pc:sldMkLst>
        <pc:spChg chg="mod">
          <ac:chgData name="Torvinen Katja" userId="S::katja.torvinen@simo.fi::b516090b-5a8d-42ff-806d-2c7b3a023ee3" providerId="AD" clId="Web-{1B4A9E9C-585C-4337-8E60-5520E8CF48D1}" dt="2023-01-13T11:11:07.983" v="220" actId="20577"/>
          <ac:spMkLst>
            <pc:docMk/>
            <pc:sldMk cId="711382280" sldId="284"/>
            <ac:spMk id="2" creationId="{57A8A030-62E8-452B-FFF1-E375E9E6F503}"/>
          </ac:spMkLst>
        </pc:spChg>
        <pc:spChg chg="mod">
          <ac:chgData name="Torvinen Katja" userId="S::katja.torvinen@simo.fi::b516090b-5a8d-42ff-806d-2c7b3a023ee3" providerId="AD" clId="Web-{1B4A9E9C-585C-4337-8E60-5520E8CF48D1}" dt="2023-01-13T11:12:33.125" v="234" actId="20577"/>
          <ac:spMkLst>
            <pc:docMk/>
            <pc:sldMk cId="711382280" sldId="284"/>
            <ac:spMk id="3" creationId="{9D3CA313-750C-9C8C-C01C-D0A5F0C9F655}"/>
          </ac:spMkLst>
        </pc:spChg>
      </pc:sldChg>
      <pc:sldChg chg="modSp new">
        <pc:chgData name="Torvinen Katja" userId="S::katja.torvinen@simo.fi::b516090b-5a8d-42ff-806d-2c7b3a023ee3" providerId="AD" clId="Web-{1B4A9E9C-585C-4337-8E60-5520E8CF48D1}" dt="2023-01-13T11:14:31.705" v="246" actId="20577"/>
        <pc:sldMkLst>
          <pc:docMk/>
          <pc:sldMk cId="2997425159" sldId="285"/>
        </pc:sldMkLst>
        <pc:spChg chg="mod">
          <ac:chgData name="Torvinen Katja" userId="S::katja.torvinen@simo.fi::b516090b-5a8d-42ff-806d-2c7b3a023ee3" providerId="AD" clId="Web-{1B4A9E9C-585C-4337-8E60-5520E8CF48D1}" dt="2023-01-13T11:13:10.079" v="239" actId="20577"/>
          <ac:spMkLst>
            <pc:docMk/>
            <pc:sldMk cId="2997425159" sldId="285"/>
            <ac:spMk id="2" creationId="{1F090475-3463-74A9-E65F-E94ACB8378DA}"/>
          </ac:spMkLst>
        </pc:spChg>
        <pc:spChg chg="mod">
          <ac:chgData name="Torvinen Katja" userId="S::katja.torvinen@simo.fi::b516090b-5a8d-42ff-806d-2c7b3a023ee3" providerId="AD" clId="Web-{1B4A9E9C-585C-4337-8E60-5520E8CF48D1}" dt="2023-01-13T11:14:31.705" v="246" actId="20577"/>
          <ac:spMkLst>
            <pc:docMk/>
            <pc:sldMk cId="2997425159" sldId="285"/>
            <ac:spMk id="3" creationId="{CEB816E1-BB4C-E0F8-12F2-B35255B5EEB7}"/>
          </ac:spMkLst>
        </pc:spChg>
      </pc:sldChg>
      <pc:sldChg chg="modSp new">
        <pc:chgData name="Torvinen Katja" userId="S::katja.torvinen@simo.fi::b516090b-5a8d-42ff-806d-2c7b3a023ee3" providerId="AD" clId="Web-{1B4A9E9C-585C-4337-8E60-5520E8CF48D1}" dt="2023-01-13T11:15:45.940" v="260" actId="20577"/>
        <pc:sldMkLst>
          <pc:docMk/>
          <pc:sldMk cId="378663282" sldId="286"/>
        </pc:sldMkLst>
        <pc:spChg chg="mod">
          <ac:chgData name="Torvinen Katja" userId="S::katja.torvinen@simo.fi::b516090b-5a8d-42ff-806d-2c7b3a023ee3" providerId="AD" clId="Web-{1B4A9E9C-585C-4337-8E60-5520E8CF48D1}" dt="2023-01-13T11:15:12.549" v="251" actId="20577"/>
          <ac:spMkLst>
            <pc:docMk/>
            <pc:sldMk cId="378663282" sldId="286"/>
            <ac:spMk id="2" creationId="{1F35BBB3-0853-B65F-B589-37CF3E66AB98}"/>
          </ac:spMkLst>
        </pc:spChg>
        <pc:spChg chg="mod">
          <ac:chgData name="Torvinen Katja" userId="S::katja.torvinen@simo.fi::b516090b-5a8d-42ff-806d-2c7b3a023ee3" providerId="AD" clId="Web-{1B4A9E9C-585C-4337-8E60-5520E8CF48D1}" dt="2023-01-13T11:15:45.940" v="260" actId="20577"/>
          <ac:spMkLst>
            <pc:docMk/>
            <pc:sldMk cId="378663282" sldId="286"/>
            <ac:spMk id="3" creationId="{CFBA81A7-3070-35C6-3E2B-D8431BC0BD57}"/>
          </ac:spMkLst>
        </pc:spChg>
      </pc:sldChg>
      <pc:sldChg chg="modSp new">
        <pc:chgData name="Torvinen Katja" userId="S::katja.torvinen@simo.fi::b516090b-5a8d-42ff-806d-2c7b3a023ee3" providerId="AD" clId="Web-{1B4A9E9C-585C-4337-8E60-5520E8CF48D1}" dt="2023-01-13T11:16:51.534" v="273" actId="20577"/>
        <pc:sldMkLst>
          <pc:docMk/>
          <pc:sldMk cId="2918387793" sldId="287"/>
        </pc:sldMkLst>
        <pc:spChg chg="mod">
          <ac:chgData name="Torvinen Katja" userId="S::katja.torvinen@simo.fi::b516090b-5a8d-42ff-806d-2c7b3a023ee3" providerId="AD" clId="Web-{1B4A9E9C-585C-4337-8E60-5520E8CF48D1}" dt="2023-01-13T11:16:15.628" v="265" actId="20577"/>
          <ac:spMkLst>
            <pc:docMk/>
            <pc:sldMk cId="2918387793" sldId="287"/>
            <ac:spMk id="2" creationId="{69B79E34-A6B3-8078-16E3-C51DAB7820BC}"/>
          </ac:spMkLst>
        </pc:spChg>
        <pc:spChg chg="mod">
          <ac:chgData name="Torvinen Katja" userId="S::katja.torvinen@simo.fi::b516090b-5a8d-42ff-806d-2c7b3a023ee3" providerId="AD" clId="Web-{1B4A9E9C-585C-4337-8E60-5520E8CF48D1}" dt="2023-01-13T11:16:51.534" v="273" actId="20577"/>
          <ac:spMkLst>
            <pc:docMk/>
            <pc:sldMk cId="2918387793" sldId="287"/>
            <ac:spMk id="3" creationId="{86AF04F0-5121-D606-8827-89E5C21578DF}"/>
          </ac:spMkLst>
        </pc:spChg>
      </pc:sldChg>
      <pc:sldChg chg="addSp modSp new mod setBg">
        <pc:chgData name="Torvinen Katja" userId="S::katja.torvinen@simo.fi::b516090b-5a8d-42ff-806d-2c7b3a023ee3" providerId="AD" clId="Web-{1B4A9E9C-585C-4337-8E60-5520E8CF48D1}" dt="2023-01-13T11:17:41.566" v="282"/>
        <pc:sldMkLst>
          <pc:docMk/>
          <pc:sldMk cId="2946555401" sldId="288"/>
        </pc:sldMkLst>
        <pc:spChg chg="add">
          <ac:chgData name="Torvinen Katja" userId="S::katja.torvinen@simo.fi::b516090b-5a8d-42ff-806d-2c7b3a023ee3" providerId="AD" clId="Web-{1B4A9E9C-585C-4337-8E60-5520E8CF48D1}" dt="2023-01-13T11:17:41.566" v="282"/>
          <ac:spMkLst>
            <pc:docMk/>
            <pc:sldMk cId="2946555401" sldId="288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17:41.566" v="282"/>
          <ac:spMkLst>
            <pc:docMk/>
            <pc:sldMk cId="2946555401" sldId="288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17:41.566" v="282"/>
          <ac:picMkLst>
            <pc:docMk/>
            <pc:sldMk cId="2946555401" sldId="288"/>
            <ac:picMk id="2" creationId="{696F00B6-8821-45B6-5CB6-774F35CACC79}"/>
          </ac:picMkLst>
        </pc:picChg>
      </pc:sldChg>
      <pc:sldChg chg="addSp modSp new mod ord setBg">
        <pc:chgData name="Torvinen Katja" userId="S::katja.torvinen@simo.fi::b516090b-5a8d-42ff-806d-2c7b3a023ee3" providerId="AD" clId="Web-{1B4A9E9C-585C-4337-8E60-5520E8CF48D1}" dt="2023-01-13T11:18:50.817" v="297"/>
        <pc:sldMkLst>
          <pc:docMk/>
          <pc:sldMk cId="751898982" sldId="289"/>
        </pc:sldMkLst>
        <pc:spChg chg="add">
          <ac:chgData name="Torvinen Katja" userId="S::katja.torvinen@simo.fi::b516090b-5a8d-42ff-806d-2c7b3a023ee3" providerId="AD" clId="Web-{1B4A9E9C-585C-4337-8E60-5520E8CF48D1}" dt="2023-01-13T11:18:50.817" v="297"/>
          <ac:spMkLst>
            <pc:docMk/>
            <pc:sldMk cId="751898982" sldId="289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18:50.817" v="297"/>
          <ac:spMkLst>
            <pc:docMk/>
            <pc:sldMk cId="751898982" sldId="289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18:50.817" v="297"/>
          <ac:picMkLst>
            <pc:docMk/>
            <pc:sldMk cId="751898982" sldId="289"/>
            <ac:picMk id="2" creationId="{1BDE1262-3960-9951-3479-2FE6B30E5648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20:36.178" v="317"/>
        <pc:sldMkLst>
          <pc:docMk/>
          <pc:sldMk cId="4030562207" sldId="290"/>
        </pc:sldMkLst>
        <pc:spChg chg="add">
          <ac:chgData name="Torvinen Katja" userId="S::katja.torvinen@simo.fi::b516090b-5a8d-42ff-806d-2c7b3a023ee3" providerId="AD" clId="Web-{1B4A9E9C-585C-4337-8E60-5520E8CF48D1}" dt="2023-01-13T11:20:36.178" v="317"/>
          <ac:spMkLst>
            <pc:docMk/>
            <pc:sldMk cId="4030562207" sldId="290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20:36.178" v="317"/>
          <ac:spMkLst>
            <pc:docMk/>
            <pc:sldMk cId="4030562207" sldId="290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20:36.178" v="317"/>
          <ac:picMkLst>
            <pc:docMk/>
            <pc:sldMk cId="4030562207" sldId="290"/>
            <ac:picMk id="2" creationId="{4A647E10-DF52-CF50-C4DD-E94F655E2B67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20:48.725" v="319"/>
        <pc:sldMkLst>
          <pc:docMk/>
          <pc:sldMk cId="1509023730" sldId="291"/>
        </pc:sldMkLst>
        <pc:spChg chg="add">
          <ac:chgData name="Torvinen Katja" userId="S::katja.torvinen@simo.fi::b516090b-5a8d-42ff-806d-2c7b3a023ee3" providerId="AD" clId="Web-{1B4A9E9C-585C-4337-8E60-5520E8CF48D1}" dt="2023-01-13T11:20:48.725" v="319"/>
          <ac:spMkLst>
            <pc:docMk/>
            <pc:sldMk cId="1509023730" sldId="291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20:48.725" v="319"/>
          <ac:spMkLst>
            <pc:docMk/>
            <pc:sldMk cId="1509023730" sldId="291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20:48.725" v="319"/>
          <ac:picMkLst>
            <pc:docMk/>
            <pc:sldMk cId="1509023730" sldId="291"/>
            <ac:picMk id="2" creationId="{C15B2441-473D-DC24-DC96-24C6E78A7F12}"/>
          </ac:picMkLst>
        </pc:picChg>
      </pc:sldChg>
      <pc:sldChg chg="modSp new">
        <pc:chgData name="Torvinen Katja" userId="S::katja.torvinen@simo.fi::b516090b-5a8d-42ff-806d-2c7b3a023ee3" providerId="AD" clId="Web-{1B4A9E9C-585C-4337-8E60-5520E8CF48D1}" dt="2023-01-13T11:18:46.911" v="295" actId="20577"/>
        <pc:sldMkLst>
          <pc:docMk/>
          <pc:sldMk cId="3070276054" sldId="292"/>
        </pc:sldMkLst>
        <pc:spChg chg="mod">
          <ac:chgData name="Torvinen Katja" userId="S::katja.torvinen@simo.fi::b516090b-5a8d-42ff-806d-2c7b3a023ee3" providerId="AD" clId="Web-{1B4A9E9C-585C-4337-8E60-5520E8CF48D1}" dt="2023-01-13T11:18:02.598" v="285" actId="20577"/>
          <ac:spMkLst>
            <pc:docMk/>
            <pc:sldMk cId="3070276054" sldId="292"/>
            <ac:spMk id="2" creationId="{DB479309-7ABB-E735-4F1B-8CFF52472C08}"/>
          </ac:spMkLst>
        </pc:spChg>
        <pc:spChg chg="mod">
          <ac:chgData name="Torvinen Katja" userId="S::katja.torvinen@simo.fi::b516090b-5a8d-42ff-806d-2c7b3a023ee3" providerId="AD" clId="Web-{1B4A9E9C-585C-4337-8E60-5520E8CF48D1}" dt="2023-01-13T11:18:46.911" v="295" actId="20577"/>
          <ac:spMkLst>
            <pc:docMk/>
            <pc:sldMk cId="3070276054" sldId="292"/>
            <ac:spMk id="3" creationId="{11A62943-F80D-4F38-044E-65AA1B19C23C}"/>
          </ac:spMkLst>
        </pc:spChg>
      </pc:sldChg>
      <pc:sldChg chg="modSp new">
        <pc:chgData name="Torvinen Katja" userId="S::katja.torvinen@simo.fi::b516090b-5a8d-42ff-806d-2c7b3a023ee3" providerId="AD" clId="Web-{1B4A9E9C-585C-4337-8E60-5520E8CF48D1}" dt="2023-01-13T11:19:48.130" v="310" actId="20577"/>
        <pc:sldMkLst>
          <pc:docMk/>
          <pc:sldMk cId="1371864134" sldId="293"/>
        </pc:sldMkLst>
        <pc:spChg chg="mod">
          <ac:chgData name="Torvinen Katja" userId="S::katja.torvinen@simo.fi::b516090b-5a8d-42ff-806d-2c7b3a023ee3" providerId="AD" clId="Web-{1B4A9E9C-585C-4337-8E60-5520E8CF48D1}" dt="2023-01-13T11:19:24.474" v="300" actId="20577"/>
          <ac:spMkLst>
            <pc:docMk/>
            <pc:sldMk cId="1371864134" sldId="293"/>
            <ac:spMk id="2" creationId="{B3CD3E73-7483-1CDE-1D34-CA6508C9AA0A}"/>
          </ac:spMkLst>
        </pc:spChg>
        <pc:spChg chg="mod">
          <ac:chgData name="Torvinen Katja" userId="S::katja.torvinen@simo.fi::b516090b-5a8d-42ff-806d-2c7b3a023ee3" providerId="AD" clId="Web-{1B4A9E9C-585C-4337-8E60-5520E8CF48D1}" dt="2023-01-13T11:19:48.130" v="310" actId="20577"/>
          <ac:spMkLst>
            <pc:docMk/>
            <pc:sldMk cId="1371864134" sldId="293"/>
            <ac:spMk id="3" creationId="{4C1EC676-DC5C-93AD-C6C8-F4E76B0DD303}"/>
          </ac:spMkLst>
        </pc:spChg>
      </pc:sldChg>
      <pc:sldChg chg="modSp new">
        <pc:chgData name="Torvinen Katja" userId="S::katja.torvinen@simo.fi::b516090b-5a8d-42ff-806d-2c7b3a023ee3" providerId="AD" clId="Web-{1B4A9E9C-585C-4337-8E60-5520E8CF48D1}" dt="2023-01-13T11:20:22.725" v="315" actId="20577"/>
        <pc:sldMkLst>
          <pc:docMk/>
          <pc:sldMk cId="1550430860" sldId="294"/>
        </pc:sldMkLst>
        <pc:spChg chg="mod">
          <ac:chgData name="Torvinen Katja" userId="S::katja.torvinen@simo.fi::b516090b-5a8d-42ff-806d-2c7b3a023ee3" providerId="AD" clId="Web-{1B4A9E9C-585C-4337-8E60-5520E8CF48D1}" dt="2023-01-13T11:20:06.740" v="312" actId="20577"/>
          <ac:spMkLst>
            <pc:docMk/>
            <pc:sldMk cId="1550430860" sldId="294"/>
            <ac:spMk id="2" creationId="{B2100C55-F05A-11B7-09D3-8BFE6B52DDD1}"/>
          </ac:spMkLst>
        </pc:spChg>
        <pc:spChg chg="mod">
          <ac:chgData name="Torvinen Katja" userId="S::katja.torvinen@simo.fi::b516090b-5a8d-42ff-806d-2c7b3a023ee3" providerId="AD" clId="Web-{1B4A9E9C-585C-4337-8E60-5520E8CF48D1}" dt="2023-01-13T11:20:22.725" v="315" actId="20577"/>
          <ac:spMkLst>
            <pc:docMk/>
            <pc:sldMk cId="1550430860" sldId="294"/>
            <ac:spMk id="3" creationId="{8D112C47-255B-C5E5-4285-14954A754082}"/>
          </ac:spMkLst>
        </pc:spChg>
      </pc:sldChg>
      <pc:sldChg chg="modSp new">
        <pc:chgData name="Torvinen Katja" userId="S::katja.torvinen@simo.fi::b516090b-5a8d-42ff-806d-2c7b3a023ee3" providerId="AD" clId="Web-{1B4A9E9C-585C-4337-8E60-5520E8CF48D1}" dt="2023-01-13T11:21:30.163" v="324" actId="20577"/>
        <pc:sldMkLst>
          <pc:docMk/>
          <pc:sldMk cId="1716880898" sldId="295"/>
        </pc:sldMkLst>
        <pc:spChg chg="mod">
          <ac:chgData name="Torvinen Katja" userId="S::katja.torvinen@simo.fi::b516090b-5a8d-42ff-806d-2c7b3a023ee3" providerId="AD" clId="Web-{1B4A9E9C-585C-4337-8E60-5520E8CF48D1}" dt="2023-01-13T11:21:14.116" v="322" actId="20577"/>
          <ac:spMkLst>
            <pc:docMk/>
            <pc:sldMk cId="1716880898" sldId="295"/>
            <ac:spMk id="2" creationId="{ACA70AC0-41CA-CD97-8E34-0B6041A6BB1D}"/>
          </ac:spMkLst>
        </pc:spChg>
        <pc:spChg chg="mod">
          <ac:chgData name="Torvinen Katja" userId="S::katja.torvinen@simo.fi::b516090b-5a8d-42ff-806d-2c7b3a023ee3" providerId="AD" clId="Web-{1B4A9E9C-585C-4337-8E60-5520E8CF48D1}" dt="2023-01-13T11:21:30.163" v="324" actId="20577"/>
          <ac:spMkLst>
            <pc:docMk/>
            <pc:sldMk cId="1716880898" sldId="295"/>
            <ac:spMk id="3" creationId="{4B480462-9B7D-DE50-02FB-35278D0F66F3}"/>
          </ac:spMkLst>
        </pc:spChg>
      </pc:sldChg>
      <pc:sldChg chg="addSp modSp new mod setBg">
        <pc:chgData name="Torvinen Katja" userId="S::katja.torvinen@simo.fi::b516090b-5a8d-42ff-806d-2c7b3a023ee3" providerId="AD" clId="Web-{1B4A9E9C-585C-4337-8E60-5520E8CF48D1}" dt="2023-01-13T11:22:50.461" v="337"/>
        <pc:sldMkLst>
          <pc:docMk/>
          <pc:sldMk cId="2182273809" sldId="296"/>
        </pc:sldMkLst>
        <pc:spChg chg="add">
          <ac:chgData name="Torvinen Katja" userId="S::katja.torvinen@simo.fi::b516090b-5a8d-42ff-806d-2c7b3a023ee3" providerId="AD" clId="Web-{1B4A9E9C-585C-4337-8E60-5520E8CF48D1}" dt="2023-01-13T11:22:50.461" v="337"/>
          <ac:spMkLst>
            <pc:docMk/>
            <pc:sldMk cId="2182273809" sldId="296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22:50.461" v="337"/>
          <ac:spMkLst>
            <pc:docMk/>
            <pc:sldMk cId="2182273809" sldId="296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22:50.461" v="337"/>
          <ac:picMkLst>
            <pc:docMk/>
            <pc:sldMk cId="2182273809" sldId="296"/>
            <ac:picMk id="2" creationId="{0B90EF61-972F-FF30-DED9-48D0B6847295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25:54.588" v="384"/>
        <pc:sldMkLst>
          <pc:docMk/>
          <pc:sldMk cId="2274890879" sldId="297"/>
        </pc:sldMkLst>
        <pc:spChg chg="add">
          <ac:chgData name="Torvinen Katja" userId="S::katja.torvinen@simo.fi::b516090b-5a8d-42ff-806d-2c7b3a023ee3" providerId="AD" clId="Web-{1B4A9E9C-585C-4337-8E60-5520E8CF48D1}" dt="2023-01-13T11:25:54.588" v="384"/>
          <ac:spMkLst>
            <pc:docMk/>
            <pc:sldMk cId="2274890879" sldId="297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25:54.588" v="384"/>
          <ac:spMkLst>
            <pc:docMk/>
            <pc:sldMk cId="2274890879" sldId="297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25:54.588" v="384"/>
          <ac:picMkLst>
            <pc:docMk/>
            <pc:sldMk cId="2274890879" sldId="297"/>
            <ac:picMk id="2" creationId="{AC3464DA-9E01-BC87-6C66-1146F92ED941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26:09.729" v="386"/>
        <pc:sldMkLst>
          <pc:docMk/>
          <pc:sldMk cId="205769540" sldId="298"/>
        </pc:sldMkLst>
        <pc:spChg chg="add">
          <ac:chgData name="Torvinen Katja" userId="S::katja.torvinen@simo.fi::b516090b-5a8d-42ff-806d-2c7b3a023ee3" providerId="AD" clId="Web-{1B4A9E9C-585C-4337-8E60-5520E8CF48D1}" dt="2023-01-13T11:26:09.729" v="386"/>
          <ac:spMkLst>
            <pc:docMk/>
            <pc:sldMk cId="205769540" sldId="298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26:09.729" v="386"/>
          <ac:spMkLst>
            <pc:docMk/>
            <pc:sldMk cId="205769540" sldId="298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26:09.729" v="386"/>
          <ac:picMkLst>
            <pc:docMk/>
            <pc:sldMk cId="205769540" sldId="298"/>
            <ac:picMk id="2" creationId="{87C399C2-73E0-3340-8482-5984135A25A4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26:22.089" v="388"/>
        <pc:sldMkLst>
          <pc:docMk/>
          <pc:sldMk cId="1670105069" sldId="299"/>
        </pc:sldMkLst>
        <pc:spChg chg="add">
          <ac:chgData name="Torvinen Katja" userId="S::katja.torvinen@simo.fi::b516090b-5a8d-42ff-806d-2c7b3a023ee3" providerId="AD" clId="Web-{1B4A9E9C-585C-4337-8E60-5520E8CF48D1}" dt="2023-01-13T11:26:22.089" v="388"/>
          <ac:spMkLst>
            <pc:docMk/>
            <pc:sldMk cId="1670105069" sldId="299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26:22.089" v="388"/>
          <ac:spMkLst>
            <pc:docMk/>
            <pc:sldMk cId="1670105069" sldId="299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26:22.089" v="388"/>
          <ac:picMkLst>
            <pc:docMk/>
            <pc:sldMk cId="1670105069" sldId="299"/>
            <ac:picMk id="2" creationId="{20981FE4-3E6D-C3DA-779E-12E711CC4EFC}"/>
          </ac:picMkLst>
        </pc:picChg>
      </pc:sldChg>
      <pc:sldChg chg="modSp add replId">
        <pc:chgData name="Torvinen Katja" userId="S::katja.torvinen@simo.fi::b516090b-5a8d-42ff-806d-2c7b3a023ee3" providerId="AD" clId="Web-{1B4A9E9C-585C-4337-8E60-5520E8CF48D1}" dt="2023-01-13T11:22:38.851" v="335" actId="20577"/>
        <pc:sldMkLst>
          <pc:docMk/>
          <pc:sldMk cId="215216269" sldId="300"/>
        </pc:sldMkLst>
        <pc:spChg chg="mod">
          <ac:chgData name="Torvinen Katja" userId="S::katja.torvinen@simo.fi::b516090b-5a8d-42ff-806d-2c7b3a023ee3" providerId="AD" clId="Web-{1B4A9E9C-585C-4337-8E60-5520E8CF48D1}" dt="2023-01-13T11:22:38.851" v="335" actId="20577"/>
          <ac:spMkLst>
            <pc:docMk/>
            <pc:sldMk cId="215216269" sldId="300"/>
            <ac:spMk id="3" creationId="{5B5D0C10-CDE0-77CA-AFAB-CFAA784B10F5}"/>
          </ac:spMkLst>
        </pc:spChg>
      </pc:sldChg>
      <pc:sldChg chg="modSp new">
        <pc:chgData name="Torvinen Katja" userId="S::katja.torvinen@simo.fi::b516090b-5a8d-42ff-806d-2c7b3a023ee3" providerId="AD" clId="Web-{1B4A9E9C-585C-4337-8E60-5520E8CF48D1}" dt="2023-01-13T11:24:47.509" v="374" actId="20577"/>
        <pc:sldMkLst>
          <pc:docMk/>
          <pc:sldMk cId="3389199221" sldId="301"/>
        </pc:sldMkLst>
        <pc:spChg chg="mod">
          <ac:chgData name="Torvinen Katja" userId="S::katja.torvinen@simo.fi::b516090b-5a8d-42ff-806d-2c7b3a023ee3" providerId="AD" clId="Web-{1B4A9E9C-585C-4337-8E60-5520E8CF48D1}" dt="2023-01-13T11:23:21.024" v="341" actId="20577"/>
          <ac:spMkLst>
            <pc:docMk/>
            <pc:sldMk cId="3389199221" sldId="301"/>
            <ac:spMk id="2" creationId="{ACF134E2-61D2-D134-FE3E-27D8B1683E80}"/>
          </ac:spMkLst>
        </pc:spChg>
        <pc:spChg chg="mod">
          <ac:chgData name="Torvinen Katja" userId="S::katja.torvinen@simo.fi::b516090b-5a8d-42ff-806d-2c7b3a023ee3" providerId="AD" clId="Web-{1B4A9E9C-585C-4337-8E60-5520E8CF48D1}" dt="2023-01-13T11:24:47.509" v="374" actId="20577"/>
          <ac:spMkLst>
            <pc:docMk/>
            <pc:sldMk cId="3389199221" sldId="301"/>
            <ac:spMk id="3" creationId="{293CDAD9-E897-39E0-E62E-965C93F36323}"/>
          </ac:spMkLst>
        </pc:spChg>
      </pc:sldChg>
      <pc:sldChg chg="modSp new">
        <pc:chgData name="Torvinen Katja" userId="S::katja.torvinen@simo.fi::b516090b-5a8d-42ff-806d-2c7b3a023ee3" providerId="AD" clId="Web-{1B4A9E9C-585C-4337-8E60-5520E8CF48D1}" dt="2023-01-13T11:24:56.244" v="375" actId="20577"/>
        <pc:sldMkLst>
          <pc:docMk/>
          <pc:sldMk cId="3831760216" sldId="302"/>
        </pc:sldMkLst>
        <pc:spChg chg="mod">
          <ac:chgData name="Torvinen Katja" userId="S::katja.torvinen@simo.fi::b516090b-5a8d-42ff-806d-2c7b3a023ee3" providerId="AD" clId="Web-{1B4A9E9C-585C-4337-8E60-5520E8CF48D1}" dt="2023-01-13T11:23:45.915" v="357" actId="20577"/>
          <ac:spMkLst>
            <pc:docMk/>
            <pc:sldMk cId="3831760216" sldId="302"/>
            <ac:spMk id="2" creationId="{642DDB4B-D359-1910-B914-28B0AC6E5048}"/>
          </ac:spMkLst>
        </pc:spChg>
        <pc:spChg chg="mod">
          <ac:chgData name="Torvinen Katja" userId="S::katja.torvinen@simo.fi::b516090b-5a8d-42ff-806d-2c7b3a023ee3" providerId="AD" clId="Web-{1B4A9E9C-585C-4337-8E60-5520E8CF48D1}" dt="2023-01-13T11:24:56.244" v="375" actId="20577"/>
          <ac:spMkLst>
            <pc:docMk/>
            <pc:sldMk cId="3831760216" sldId="302"/>
            <ac:spMk id="3" creationId="{B3CD6CB8-FDA9-8BD7-4680-7D60C906F4E7}"/>
          </ac:spMkLst>
        </pc:spChg>
      </pc:sldChg>
      <pc:sldChg chg="modSp new">
        <pc:chgData name="Torvinen Katja" userId="S::katja.torvinen@simo.fi::b516090b-5a8d-42ff-806d-2c7b3a023ee3" providerId="AD" clId="Web-{1B4A9E9C-585C-4337-8E60-5520E8CF48D1}" dt="2023-01-13T11:24:27.978" v="369" actId="20577"/>
        <pc:sldMkLst>
          <pc:docMk/>
          <pc:sldMk cId="1312170564" sldId="303"/>
        </pc:sldMkLst>
        <pc:spChg chg="mod">
          <ac:chgData name="Torvinen Katja" userId="S::katja.torvinen@simo.fi::b516090b-5a8d-42ff-806d-2c7b3a023ee3" providerId="AD" clId="Web-{1B4A9E9C-585C-4337-8E60-5520E8CF48D1}" dt="2023-01-13T11:24:27.978" v="369" actId="20577"/>
          <ac:spMkLst>
            <pc:docMk/>
            <pc:sldMk cId="1312170564" sldId="303"/>
            <ac:spMk id="2" creationId="{060E20B6-8303-E9DF-7A78-DA01A223078B}"/>
          </ac:spMkLst>
        </pc:spChg>
        <pc:spChg chg="mod">
          <ac:chgData name="Torvinen Katja" userId="S::katja.torvinen@simo.fi::b516090b-5a8d-42ff-806d-2c7b3a023ee3" providerId="AD" clId="Web-{1B4A9E9C-585C-4337-8E60-5520E8CF48D1}" dt="2023-01-13T11:24:23.431" v="367" actId="20577"/>
          <ac:spMkLst>
            <pc:docMk/>
            <pc:sldMk cId="1312170564" sldId="303"/>
            <ac:spMk id="3" creationId="{8CAD0C0F-345F-F882-A1E0-71968E4A0D47}"/>
          </ac:spMkLst>
        </pc:spChg>
      </pc:sldChg>
      <pc:sldChg chg="modSp add replId">
        <pc:chgData name="Torvinen Katja" userId="S::katja.torvinen@simo.fi::b516090b-5a8d-42ff-806d-2c7b3a023ee3" providerId="AD" clId="Web-{1B4A9E9C-585C-4337-8E60-5520E8CF48D1}" dt="2023-01-13T11:25:44.666" v="382" actId="20577"/>
        <pc:sldMkLst>
          <pc:docMk/>
          <pc:sldMk cId="873066022" sldId="304"/>
        </pc:sldMkLst>
        <pc:spChg chg="mod">
          <ac:chgData name="Torvinen Katja" userId="S::katja.torvinen@simo.fi::b516090b-5a8d-42ff-806d-2c7b3a023ee3" providerId="AD" clId="Web-{1B4A9E9C-585C-4337-8E60-5520E8CF48D1}" dt="2023-01-13T11:25:44.666" v="382" actId="20577"/>
          <ac:spMkLst>
            <pc:docMk/>
            <pc:sldMk cId="873066022" sldId="304"/>
            <ac:spMk id="3" creationId="{5B5D0C10-CDE0-77CA-AFAB-CFAA784B10F5}"/>
          </ac:spMkLst>
        </pc:spChg>
      </pc:sldChg>
      <pc:sldChg chg="addSp modSp new mod setBg">
        <pc:chgData name="Torvinen Katja" userId="S::katja.torvinen@simo.fi::b516090b-5a8d-42ff-806d-2c7b3a023ee3" providerId="AD" clId="Web-{1B4A9E9C-585C-4337-8E60-5520E8CF48D1}" dt="2023-01-13T11:26:57.683" v="394"/>
        <pc:sldMkLst>
          <pc:docMk/>
          <pc:sldMk cId="1577307376" sldId="305"/>
        </pc:sldMkLst>
        <pc:spChg chg="add">
          <ac:chgData name="Torvinen Katja" userId="S::katja.torvinen@simo.fi::b516090b-5a8d-42ff-806d-2c7b3a023ee3" providerId="AD" clId="Web-{1B4A9E9C-585C-4337-8E60-5520E8CF48D1}" dt="2023-01-13T11:26:57.683" v="394"/>
          <ac:spMkLst>
            <pc:docMk/>
            <pc:sldMk cId="1577307376" sldId="305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26:57.683" v="394"/>
          <ac:spMkLst>
            <pc:docMk/>
            <pc:sldMk cId="1577307376" sldId="305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26:57.683" v="394"/>
          <ac:picMkLst>
            <pc:docMk/>
            <pc:sldMk cId="1577307376" sldId="305"/>
            <ac:picMk id="2" creationId="{D12926BB-93E2-1D91-7E0C-46BD19158D28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27:16.355" v="396"/>
        <pc:sldMkLst>
          <pc:docMk/>
          <pc:sldMk cId="2164756591" sldId="306"/>
        </pc:sldMkLst>
        <pc:spChg chg="add">
          <ac:chgData name="Torvinen Katja" userId="S::katja.torvinen@simo.fi::b516090b-5a8d-42ff-806d-2c7b3a023ee3" providerId="AD" clId="Web-{1B4A9E9C-585C-4337-8E60-5520E8CF48D1}" dt="2023-01-13T11:27:16.355" v="396"/>
          <ac:spMkLst>
            <pc:docMk/>
            <pc:sldMk cId="2164756591" sldId="306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27:16.355" v="396"/>
          <ac:spMkLst>
            <pc:docMk/>
            <pc:sldMk cId="2164756591" sldId="306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27:16.355" v="396"/>
          <ac:picMkLst>
            <pc:docMk/>
            <pc:sldMk cId="2164756591" sldId="306"/>
            <ac:picMk id="2" creationId="{F5481C69-BF66-14F9-2446-F587D96A1C33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28:10.434" v="404"/>
        <pc:sldMkLst>
          <pc:docMk/>
          <pc:sldMk cId="3237599564" sldId="307"/>
        </pc:sldMkLst>
        <pc:spChg chg="add">
          <ac:chgData name="Torvinen Katja" userId="S::katja.torvinen@simo.fi::b516090b-5a8d-42ff-806d-2c7b3a023ee3" providerId="AD" clId="Web-{1B4A9E9C-585C-4337-8E60-5520E8CF48D1}" dt="2023-01-13T11:28:10.434" v="404"/>
          <ac:spMkLst>
            <pc:docMk/>
            <pc:sldMk cId="3237599564" sldId="307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28:10.434" v="404"/>
          <ac:spMkLst>
            <pc:docMk/>
            <pc:sldMk cId="3237599564" sldId="307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28:10.434" v="404"/>
          <ac:picMkLst>
            <pc:docMk/>
            <pc:sldMk cId="3237599564" sldId="307"/>
            <ac:picMk id="2" creationId="{34D083FB-43E1-3AB1-8AFF-AC1704E0BCC4}"/>
          </ac:picMkLst>
        </pc:picChg>
      </pc:sldChg>
      <pc:sldChg chg="addSp modSp new mod setBg">
        <pc:chgData name="Torvinen Katja" userId="S::katja.torvinen@simo.fi::b516090b-5a8d-42ff-806d-2c7b3a023ee3" providerId="AD" clId="Web-{1B4A9E9C-585C-4337-8E60-5520E8CF48D1}" dt="2023-01-13T11:28:23.903" v="406"/>
        <pc:sldMkLst>
          <pc:docMk/>
          <pc:sldMk cId="2414632627" sldId="308"/>
        </pc:sldMkLst>
        <pc:spChg chg="add">
          <ac:chgData name="Torvinen Katja" userId="S::katja.torvinen@simo.fi::b516090b-5a8d-42ff-806d-2c7b3a023ee3" providerId="AD" clId="Web-{1B4A9E9C-585C-4337-8E60-5520E8CF48D1}" dt="2023-01-13T11:28:23.903" v="406"/>
          <ac:spMkLst>
            <pc:docMk/>
            <pc:sldMk cId="2414632627" sldId="308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28:23.903" v="406"/>
          <ac:spMkLst>
            <pc:docMk/>
            <pc:sldMk cId="2414632627" sldId="308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28:23.903" v="406"/>
          <ac:picMkLst>
            <pc:docMk/>
            <pc:sldMk cId="2414632627" sldId="308"/>
            <ac:picMk id="2" creationId="{F95CDD2E-D351-0581-D775-5C1ADF9B9BEB}"/>
          </ac:picMkLst>
        </pc:picChg>
      </pc:sldChg>
      <pc:sldChg chg="modSp new">
        <pc:chgData name="Torvinen Katja" userId="S::katja.torvinen@simo.fi::b516090b-5a8d-42ff-806d-2c7b3a023ee3" providerId="AD" clId="Web-{1B4A9E9C-585C-4337-8E60-5520E8CF48D1}" dt="2023-01-13T11:27:57.027" v="402" actId="20577"/>
        <pc:sldMkLst>
          <pc:docMk/>
          <pc:sldMk cId="1448525642" sldId="309"/>
        </pc:sldMkLst>
        <pc:spChg chg="mod">
          <ac:chgData name="Torvinen Katja" userId="S::katja.torvinen@simo.fi::b516090b-5a8d-42ff-806d-2c7b3a023ee3" providerId="AD" clId="Web-{1B4A9E9C-585C-4337-8E60-5520E8CF48D1}" dt="2023-01-13T11:27:50.152" v="399" actId="20577"/>
          <ac:spMkLst>
            <pc:docMk/>
            <pc:sldMk cId="1448525642" sldId="309"/>
            <ac:spMk id="2" creationId="{A3314882-A2C5-34D8-C813-B4EE633F373F}"/>
          </ac:spMkLst>
        </pc:spChg>
        <pc:spChg chg="mod">
          <ac:chgData name="Torvinen Katja" userId="S::katja.torvinen@simo.fi::b516090b-5a8d-42ff-806d-2c7b3a023ee3" providerId="AD" clId="Web-{1B4A9E9C-585C-4337-8E60-5520E8CF48D1}" dt="2023-01-13T11:27:57.027" v="402" actId="20577"/>
          <ac:spMkLst>
            <pc:docMk/>
            <pc:sldMk cId="1448525642" sldId="309"/>
            <ac:spMk id="3" creationId="{E110521D-8BB1-3CD9-445A-484F0C2690F9}"/>
          </ac:spMkLst>
        </pc:spChg>
      </pc:sldChg>
      <pc:sldChg chg="addSp modSp new mod setBg">
        <pc:chgData name="Torvinen Katja" userId="S::katja.torvinen@simo.fi::b516090b-5a8d-42ff-806d-2c7b3a023ee3" providerId="AD" clId="Web-{1B4A9E9C-585C-4337-8E60-5520E8CF48D1}" dt="2023-01-13T11:28:51.450" v="412"/>
        <pc:sldMkLst>
          <pc:docMk/>
          <pc:sldMk cId="992193002" sldId="310"/>
        </pc:sldMkLst>
        <pc:spChg chg="add">
          <ac:chgData name="Torvinen Katja" userId="S::katja.torvinen@simo.fi::b516090b-5a8d-42ff-806d-2c7b3a023ee3" providerId="AD" clId="Web-{1B4A9E9C-585C-4337-8E60-5520E8CF48D1}" dt="2023-01-13T11:28:51.450" v="412"/>
          <ac:spMkLst>
            <pc:docMk/>
            <pc:sldMk cId="992193002" sldId="310"/>
            <ac:spMk id="7" creationId="{32BC26D8-82FB-445E-AA49-62A77D7C1EE0}"/>
          </ac:spMkLst>
        </pc:spChg>
        <pc:spChg chg="add">
          <ac:chgData name="Torvinen Katja" userId="S::katja.torvinen@simo.fi::b516090b-5a8d-42ff-806d-2c7b3a023ee3" providerId="AD" clId="Web-{1B4A9E9C-585C-4337-8E60-5520E8CF48D1}" dt="2023-01-13T11:28:51.450" v="412"/>
          <ac:spMkLst>
            <pc:docMk/>
            <pc:sldMk cId="992193002" sldId="310"/>
            <ac:spMk id="9" creationId="{CB44330D-EA18-4254-AA95-EB49948539B8}"/>
          </ac:spMkLst>
        </pc:spChg>
        <pc:picChg chg="add mod">
          <ac:chgData name="Torvinen Katja" userId="S::katja.torvinen@simo.fi::b516090b-5a8d-42ff-806d-2c7b3a023ee3" providerId="AD" clId="Web-{1B4A9E9C-585C-4337-8E60-5520E8CF48D1}" dt="2023-01-13T11:28:51.450" v="412"/>
          <ac:picMkLst>
            <pc:docMk/>
            <pc:sldMk cId="992193002" sldId="310"/>
            <ac:picMk id="2" creationId="{5B4FC2AF-D33D-C79F-6854-D847BC989C6D}"/>
          </ac:picMkLst>
        </pc:picChg>
      </pc:sldChg>
      <pc:sldChg chg="new">
        <pc:chgData name="Torvinen Katja" userId="S::katja.torvinen@simo.fi::b516090b-5a8d-42ff-806d-2c7b3a023ee3" providerId="AD" clId="Web-{1B4A9E9C-585C-4337-8E60-5520E8CF48D1}" dt="2023-01-13T11:28:31.887" v="408"/>
        <pc:sldMkLst>
          <pc:docMk/>
          <pc:sldMk cId="3501246763" sldId="311"/>
        </pc:sldMkLst>
      </pc:sldChg>
      <pc:sldChg chg="new">
        <pc:chgData name="Torvinen Katja" userId="S::katja.torvinen@simo.fi::b516090b-5a8d-42ff-806d-2c7b3a023ee3" providerId="AD" clId="Web-{1B4A9E9C-585C-4337-8E60-5520E8CF48D1}" dt="2023-01-13T11:28:34.418" v="409"/>
        <pc:sldMkLst>
          <pc:docMk/>
          <pc:sldMk cId="3887133011" sldId="312"/>
        </pc:sldMkLst>
      </pc:sldChg>
      <pc:sldChg chg="new">
        <pc:chgData name="Torvinen Katja" userId="S::katja.torvinen@simo.fi::b516090b-5a8d-42ff-806d-2c7b3a023ee3" providerId="AD" clId="Web-{1B4A9E9C-585C-4337-8E60-5520E8CF48D1}" dt="2023-01-13T11:28:36.997" v="410"/>
        <pc:sldMkLst>
          <pc:docMk/>
          <pc:sldMk cId="2445200845" sldId="313"/>
        </pc:sldMkLst>
      </pc:sldChg>
    </pc:docChg>
  </pc:docChgLst>
  <pc:docChgLst>
    <pc:chgData name="Torvinen Katja" userId="S::katja.torvinen@simo.fi::b516090b-5a8d-42ff-806d-2c7b3a023ee3" providerId="AD" clId="Web-{A457A9AE-6EA6-45FB-BC2F-A993A33086A1}"/>
    <pc:docChg chg="modSld addMainMaster delMainMaster">
      <pc:chgData name="Torvinen Katja" userId="S::katja.torvinen@simo.fi::b516090b-5a8d-42ff-806d-2c7b3a023ee3" providerId="AD" clId="Web-{A457A9AE-6EA6-45FB-BC2F-A993A33086A1}" dt="2023-01-16T06:54:30.825" v="197"/>
      <pc:docMkLst>
        <pc:docMk/>
      </pc:docMkLst>
      <pc:sldChg chg="addSp delSp modSp mod setBg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782385677" sldId="256"/>
        </pc:sldMkLst>
        <pc:spChg chg="mod ord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782385677" sldId="256"/>
            <ac:spMk id="2" creationId="{00000000-0000-0000-0000-000000000000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782385677" sldId="256"/>
            <ac:spMk id="3" creationId="{00000000-0000-0000-0000-00000000000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782385677" sldId="256"/>
            <ac:spMk id="8" creationId="{A93898FF-D987-4B0E-BFB4-85F5EB356D4D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782385677" sldId="256"/>
            <ac:spMk id="10" creationId="{FEB84055-029C-4E86-8844-D05D96C024BC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782385677" sldId="256"/>
            <ac:spMk id="14" creationId="{799037F2-4CAF-446B-90DB-1480B247AA69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782385677" sldId="256"/>
            <ac:spMk id="16" creationId="{7128589C-AF3D-49CF-BD92-C1D1D2F5387F}"/>
          </ac:spMkLst>
        </pc:spChg>
        <pc:picChg chg="add del">
          <ac:chgData name="Torvinen Katja" userId="S::katja.torvinen@simo.fi::b516090b-5a8d-42ff-806d-2c7b3a023ee3" providerId="AD" clId="Web-{A457A9AE-6EA6-45FB-BC2F-A993A33086A1}" dt="2023-01-16T06:44:49.613" v="76"/>
          <ac:picMkLst>
            <pc:docMk/>
            <pc:sldMk cId="782385677" sldId="256"/>
            <ac:picMk id="12" creationId="{8A2842C0-6210-4FDB-B1FF-C14C927377FB}"/>
          </ac:picMkLst>
        </pc:pic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5:15.927" v="77"/>
        <pc:sldMkLst>
          <pc:docMk/>
          <pc:sldMk cId="4177156939" sldId="257"/>
        </pc:sldMkLst>
        <pc:spChg chg="mod ord">
          <ac:chgData name="Torvinen Katja" userId="S::katja.torvinen@simo.fi::b516090b-5a8d-42ff-806d-2c7b3a023ee3" providerId="AD" clId="Web-{A457A9AE-6EA6-45FB-BC2F-A993A33086A1}" dt="2023-01-16T06:45:15.927" v="77"/>
          <ac:spMkLst>
            <pc:docMk/>
            <pc:sldMk cId="4177156939" sldId="257"/>
            <ac:spMk id="2" creationId="{02ABB84C-5BDD-FED8-FC5A-8AAEED670066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5:15.927" v="77"/>
          <ac:spMkLst>
            <pc:docMk/>
            <pc:sldMk cId="4177156939" sldId="257"/>
            <ac:spMk id="3" creationId="{C93B42FB-FDDB-B433-4559-C762D2DFD880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5:15.927" v="77"/>
          <ac:spMkLst>
            <pc:docMk/>
            <pc:sldMk cId="4177156939" sldId="257"/>
            <ac:spMk id="8" creationId="{C7FA33FF-088D-4F16-95A2-2C64D353DEA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5:15.927" v="77"/>
          <ac:spMkLst>
            <pc:docMk/>
            <pc:sldMk cId="4177156939" sldId="257"/>
            <ac:spMk id="10" creationId="{A376EFB1-01CF-419F-ABF1-2AF02BBFCBD1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5:15.927" v="77"/>
          <ac:spMkLst>
            <pc:docMk/>
            <pc:sldMk cId="4177156939" sldId="257"/>
            <ac:spMk id="12" creationId="{FF9DEA15-78BD-4750-AA18-B9F28A6D5AB8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5:50.914" v="78"/>
        <pc:sldMkLst>
          <pc:docMk/>
          <pc:sldMk cId="192148352" sldId="258"/>
        </pc:sldMkLst>
        <pc:spChg chg="mod ord">
          <ac:chgData name="Torvinen Katja" userId="S::katja.torvinen@simo.fi::b516090b-5a8d-42ff-806d-2c7b3a023ee3" providerId="AD" clId="Web-{A457A9AE-6EA6-45FB-BC2F-A993A33086A1}" dt="2023-01-16T06:45:50.914" v="78"/>
          <ac:spMkLst>
            <pc:docMk/>
            <pc:sldMk cId="192148352" sldId="258"/>
            <ac:spMk id="2" creationId="{E745D490-90F1-8FE1-4448-B47B8863A600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5:50.914" v="78"/>
          <ac:spMkLst>
            <pc:docMk/>
            <pc:sldMk cId="192148352" sldId="258"/>
            <ac:spMk id="3" creationId="{1F1C6DB5-8C5D-807A-5DCA-809C0AD437AA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5:50.914" v="78"/>
          <ac:spMkLst>
            <pc:docMk/>
            <pc:sldMk cId="192148352" sldId="258"/>
            <ac:spMk id="8" creationId="{D278ADA9-6383-4BDD-80D2-8899A402687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5:50.914" v="78"/>
          <ac:spMkLst>
            <pc:docMk/>
            <pc:sldMk cId="192148352" sldId="258"/>
            <ac:spMk id="10" creationId="{484B7147-B0F6-40ED-B5A2-FF72BC8198B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5:50.914" v="78"/>
          <ac:spMkLst>
            <pc:docMk/>
            <pc:sldMk cId="192148352" sldId="258"/>
            <ac:spMk id="12" creationId="{B36D2DE0-0628-4A9A-A59D-7BA8B5EB302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5:50.914" v="78"/>
          <ac:spMkLst>
            <pc:docMk/>
            <pc:sldMk cId="192148352" sldId="258"/>
            <ac:spMk id="14" creationId="{48E405C9-94BE-41DA-928C-DEC9A8550E9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5:50.914" v="78"/>
          <ac:spMkLst>
            <pc:docMk/>
            <pc:sldMk cId="192148352" sldId="258"/>
            <ac:spMk id="16" creationId="{D2091A72-D5BB-42AC-8FD3-F7747D90861E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5:50.914" v="78"/>
          <ac:spMkLst>
            <pc:docMk/>
            <pc:sldMk cId="192148352" sldId="258"/>
            <ac:spMk id="18" creationId="{6ED12BFC-A737-46AF-8411-481112D54B0C}"/>
          </ac:spMkLst>
        </pc:sp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1:49.689" v="163"/>
        <pc:sldMkLst>
          <pc:docMk/>
          <pc:sldMk cId="918172133" sldId="259"/>
        </pc:sldMkLst>
        <pc:spChg chg="add del">
          <ac:chgData name="Torvinen Katja" userId="S::katja.torvinen@simo.fi::b516090b-5a8d-42ff-806d-2c7b3a023ee3" providerId="AD" clId="Web-{A457A9AE-6EA6-45FB-BC2F-A993A33086A1}" dt="2023-01-16T06:51:49.689" v="163"/>
          <ac:spMkLst>
            <pc:docMk/>
            <pc:sldMk cId="918172133" sldId="259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1:49.689" v="163"/>
          <ac:spMkLst>
            <pc:docMk/>
            <pc:sldMk cId="918172133" sldId="259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49.689" v="163"/>
          <ac:spMkLst>
            <pc:docMk/>
            <pc:sldMk cId="918172133" sldId="259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49.689" v="163"/>
          <ac:spMkLst>
            <pc:docMk/>
            <pc:sldMk cId="918172133" sldId="259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49.689" v="163"/>
          <ac:spMkLst>
            <pc:docMk/>
            <pc:sldMk cId="918172133" sldId="259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1:49.689" v="163"/>
          <ac:picMkLst>
            <pc:docMk/>
            <pc:sldMk cId="918172133" sldId="259"/>
            <ac:picMk id="2" creationId="{900816B6-720A-C20F-DE9D-11AD02971416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1:49.689" v="163"/>
          <ac:cxnSpMkLst>
            <pc:docMk/>
            <pc:sldMk cId="918172133" sldId="259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1:56.845" v="164"/>
        <pc:sldMkLst>
          <pc:docMk/>
          <pc:sldMk cId="3575639714" sldId="260"/>
        </pc:sldMkLst>
        <pc:spChg chg="add del">
          <ac:chgData name="Torvinen Katja" userId="S::katja.torvinen@simo.fi::b516090b-5a8d-42ff-806d-2c7b3a023ee3" providerId="AD" clId="Web-{A457A9AE-6EA6-45FB-BC2F-A993A33086A1}" dt="2023-01-16T06:51:56.845" v="164"/>
          <ac:spMkLst>
            <pc:docMk/>
            <pc:sldMk cId="3575639714" sldId="260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1:56.845" v="164"/>
          <ac:spMkLst>
            <pc:docMk/>
            <pc:sldMk cId="3575639714" sldId="260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56.845" v="164"/>
          <ac:spMkLst>
            <pc:docMk/>
            <pc:sldMk cId="3575639714" sldId="260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56.845" v="164"/>
          <ac:spMkLst>
            <pc:docMk/>
            <pc:sldMk cId="3575639714" sldId="260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56.845" v="164"/>
          <ac:spMkLst>
            <pc:docMk/>
            <pc:sldMk cId="3575639714" sldId="260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1:56.845" v="164"/>
          <ac:picMkLst>
            <pc:docMk/>
            <pc:sldMk cId="3575639714" sldId="260"/>
            <ac:picMk id="2" creationId="{3531F90E-65B9-A7B1-46E7-8D1AEBBEB66C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1:56.845" v="164"/>
          <ac:cxnSpMkLst>
            <pc:docMk/>
            <pc:sldMk cId="3575639714" sldId="260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2:00.361" v="165"/>
        <pc:sldMkLst>
          <pc:docMk/>
          <pc:sldMk cId="537572474" sldId="261"/>
        </pc:sldMkLst>
        <pc:spChg chg="add del">
          <ac:chgData name="Torvinen Katja" userId="S::katja.torvinen@simo.fi::b516090b-5a8d-42ff-806d-2c7b3a023ee3" providerId="AD" clId="Web-{A457A9AE-6EA6-45FB-BC2F-A993A33086A1}" dt="2023-01-16T06:52:00.361" v="165"/>
          <ac:spMkLst>
            <pc:docMk/>
            <pc:sldMk cId="537572474" sldId="261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2:00.361" v="165"/>
          <ac:spMkLst>
            <pc:docMk/>
            <pc:sldMk cId="537572474" sldId="261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00.361" v="165"/>
          <ac:spMkLst>
            <pc:docMk/>
            <pc:sldMk cId="537572474" sldId="261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00.361" v="165"/>
          <ac:spMkLst>
            <pc:docMk/>
            <pc:sldMk cId="537572474" sldId="261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00.361" v="165"/>
          <ac:spMkLst>
            <pc:docMk/>
            <pc:sldMk cId="537572474" sldId="261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2:00.361" v="165"/>
          <ac:picMkLst>
            <pc:docMk/>
            <pc:sldMk cId="537572474" sldId="261"/>
            <ac:picMk id="2" creationId="{5BCEA6F2-89B5-33A9-8C85-3CF4C2DE176C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2:00.361" v="165"/>
          <ac:cxnSpMkLst>
            <pc:docMk/>
            <pc:sldMk cId="537572474" sldId="261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2:04.908" v="166"/>
        <pc:sldMkLst>
          <pc:docMk/>
          <pc:sldMk cId="3354891953" sldId="262"/>
        </pc:sldMkLst>
        <pc:spChg chg="add del">
          <ac:chgData name="Torvinen Katja" userId="S::katja.torvinen@simo.fi::b516090b-5a8d-42ff-806d-2c7b3a023ee3" providerId="AD" clId="Web-{A457A9AE-6EA6-45FB-BC2F-A993A33086A1}" dt="2023-01-16T06:52:04.908" v="166"/>
          <ac:spMkLst>
            <pc:docMk/>
            <pc:sldMk cId="3354891953" sldId="262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2:04.908" v="166"/>
          <ac:spMkLst>
            <pc:docMk/>
            <pc:sldMk cId="3354891953" sldId="262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04.908" v="166"/>
          <ac:spMkLst>
            <pc:docMk/>
            <pc:sldMk cId="3354891953" sldId="262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04.908" v="166"/>
          <ac:spMkLst>
            <pc:docMk/>
            <pc:sldMk cId="3354891953" sldId="262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04.908" v="166"/>
          <ac:spMkLst>
            <pc:docMk/>
            <pc:sldMk cId="3354891953" sldId="262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2:04.908" v="166"/>
          <ac:picMkLst>
            <pc:docMk/>
            <pc:sldMk cId="3354891953" sldId="262"/>
            <ac:picMk id="2" creationId="{685783DA-4625-E796-E873-D4257A38A570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2:04.908" v="166"/>
          <ac:cxnSpMkLst>
            <pc:docMk/>
            <pc:sldMk cId="3354891953" sldId="262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2:08.737" v="167"/>
        <pc:sldMkLst>
          <pc:docMk/>
          <pc:sldMk cId="1232797514" sldId="263"/>
        </pc:sldMkLst>
        <pc:spChg chg="add del">
          <ac:chgData name="Torvinen Katja" userId="S::katja.torvinen@simo.fi::b516090b-5a8d-42ff-806d-2c7b3a023ee3" providerId="AD" clId="Web-{A457A9AE-6EA6-45FB-BC2F-A993A33086A1}" dt="2023-01-16T06:52:08.737" v="167"/>
          <ac:spMkLst>
            <pc:docMk/>
            <pc:sldMk cId="1232797514" sldId="263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2:08.737" v="167"/>
          <ac:spMkLst>
            <pc:docMk/>
            <pc:sldMk cId="1232797514" sldId="263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08.737" v="167"/>
          <ac:spMkLst>
            <pc:docMk/>
            <pc:sldMk cId="1232797514" sldId="263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08.737" v="167"/>
          <ac:spMkLst>
            <pc:docMk/>
            <pc:sldMk cId="1232797514" sldId="263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08.737" v="167"/>
          <ac:spMkLst>
            <pc:docMk/>
            <pc:sldMk cId="1232797514" sldId="263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2:08.737" v="167"/>
          <ac:picMkLst>
            <pc:docMk/>
            <pc:sldMk cId="1232797514" sldId="263"/>
            <ac:picMk id="2" creationId="{4AD81B4A-9969-185E-AAC1-6D7154CEDE5B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2:08.737" v="167"/>
          <ac:cxnSpMkLst>
            <pc:docMk/>
            <pc:sldMk cId="1232797514" sldId="263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2:13.597" v="168"/>
        <pc:sldMkLst>
          <pc:docMk/>
          <pc:sldMk cId="604562135" sldId="264"/>
        </pc:sldMkLst>
        <pc:spChg chg="add del">
          <ac:chgData name="Torvinen Katja" userId="S::katja.torvinen@simo.fi::b516090b-5a8d-42ff-806d-2c7b3a023ee3" providerId="AD" clId="Web-{A457A9AE-6EA6-45FB-BC2F-A993A33086A1}" dt="2023-01-16T06:52:13.597" v="168"/>
          <ac:spMkLst>
            <pc:docMk/>
            <pc:sldMk cId="604562135" sldId="264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2:13.597" v="168"/>
          <ac:spMkLst>
            <pc:docMk/>
            <pc:sldMk cId="604562135" sldId="264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13.597" v="168"/>
          <ac:spMkLst>
            <pc:docMk/>
            <pc:sldMk cId="604562135" sldId="264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13.597" v="168"/>
          <ac:spMkLst>
            <pc:docMk/>
            <pc:sldMk cId="604562135" sldId="264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13.597" v="168"/>
          <ac:spMkLst>
            <pc:docMk/>
            <pc:sldMk cId="604562135" sldId="264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2:13.597" v="168"/>
          <ac:picMkLst>
            <pc:docMk/>
            <pc:sldMk cId="604562135" sldId="264"/>
            <ac:picMk id="2" creationId="{81033EAD-EFE7-7C6F-9F85-B07F99275013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2:13.597" v="168"/>
          <ac:cxnSpMkLst>
            <pc:docMk/>
            <pc:sldMk cId="604562135" sldId="264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2:21.488" v="169"/>
        <pc:sldMkLst>
          <pc:docMk/>
          <pc:sldMk cId="2769566425" sldId="265"/>
        </pc:sldMkLst>
        <pc:spChg chg="add del">
          <ac:chgData name="Torvinen Katja" userId="S::katja.torvinen@simo.fi::b516090b-5a8d-42ff-806d-2c7b3a023ee3" providerId="AD" clId="Web-{A457A9AE-6EA6-45FB-BC2F-A993A33086A1}" dt="2023-01-16T06:52:21.488" v="169"/>
          <ac:spMkLst>
            <pc:docMk/>
            <pc:sldMk cId="2769566425" sldId="265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2:21.488" v="169"/>
          <ac:spMkLst>
            <pc:docMk/>
            <pc:sldMk cId="2769566425" sldId="265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21.488" v="169"/>
          <ac:spMkLst>
            <pc:docMk/>
            <pc:sldMk cId="2769566425" sldId="265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21.488" v="169"/>
          <ac:spMkLst>
            <pc:docMk/>
            <pc:sldMk cId="2769566425" sldId="265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21.488" v="169"/>
          <ac:spMkLst>
            <pc:docMk/>
            <pc:sldMk cId="2769566425" sldId="265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2:21.488" v="169"/>
          <ac:picMkLst>
            <pc:docMk/>
            <pc:sldMk cId="2769566425" sldId="265"/>
            <ac:picMk id="2" creationId="{EABCE31C-86F2-A144-F48C-C9800A081C03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2:21.488" v="169"/>
          <ac:cxnSpMkLst>
            <pc:docMk/>
            <pc:sldMk cId="2769566425" sldId="265"/>
            <ac:cxnSpMk id="20" creationId="{469F4FF8-F8B0-4630-BA1B-0D8B324CD5FF}"/>
          </ac:cxnSpMkLst>
        </pc:cxnChg>
      </pc:sldChg>
      <pc:sldChg chg="addSp modSp mod setBg modClrScheme addAnim chgLayout">
        <pc:chgData name="Torvinen Katja" userId="S::katja.torvinen@simo.fi::b516090b-5a8d-42ff-806d-2c7b3a023ee3" providerId="AD" clId="Web-{A457A9AE-6EA6-45FB-BC2F-A993A33086A1}" dt="2023-01-16T06:46:08.634" v="81"/>
        <pc:sldMkLst>
          <pc:docMk/>
          <pc:sldMk cId="2652629979" sldId="266"/>
        </pc:sldMkLst>
        <pc:spChg chg="mod ord">
          <ac:chgData name="Torvinen Katja" userId="S::katja.torvinen@simo.fi::b516090b-5a8d-42ff-806d-2c7b3a023ee3" providerId="AD" clId="Web-{A457A9AE-6EA6-45FB-BC2F-A993A33086A1}" dt="2023-01-16T06:46:08.634" v="79"/>
          <ac:spMkLst>
            <pc:docMk/>
            <pc:sldMk cId="2652629979" sldId="266"/>
            <ac:spMk id="2" creationId="{62A4D5ED-035F-5D6D-772B-21EEF9319261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6:08.634" v="79"/>
          <ac:spMkLst>
            <pc:docMk/>
            <pc:sldMk cId="2652629979" sldId="266"/>
            <ac:spMk id="3" creationId="{57C0B2EF-BF6A-50DC-9C43-0C9501C57C24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08.634" v="79"/>
          <ac:spMkLst>
            <pc:docMk/>
            <pc:sldMk cId="2652629979" sldId="266"/>
            <ac:spMk id="8" creationId="{D278ADA9-6383-4BDD-80D2-8899A402687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08.634" v="79"/>
          <ac:spMkLst>
            <pc:docMk/>
            <pc:sldMk cId="2652629979" sldId="266"/>
            <ac:spMk id="10" creationId="{484B7147-B0F6-40ED-B5A2-FF72BC8198B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08.634" v="79"/>
          <ac:spMkLst>
            <pc:docMk/>
            <pc:sldMk cId="2652629979" sldId="266"/>
            <ac:spMk id="12" creationId="{B36D2DE0-0628-4A9A-A59D-7BA8B5EB302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08.634" v="79"/>
          <ac:spMkLst>
            <pc:docMk/>
            <pc:sldMk cId="2652629979" sldId="266"/>
            <ac:spMk id="14" creationId="{48E405C9-94BE-41DA-928C-DEC9A8550E9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08.634" v="79"/>
          <ac:spMkLst>
            <pc:docMk/>
            <pc:sldMk cId="2652629979" sldId="266"/>
            <ac:spMk id="16" creationId="{D2091A72-D5BB-42AC-8FD3-F7747D90861E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08.634" v="79"/>
          <ac:spMkLst>
            <pc:docMk/>
            <pc:sldMk cId="2652629979" sldId="266"/>
            <ac:spMk id="18" creationId="{6ED12BFC-A737-46AF-8411-481112D54B0C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6:20.338" v="82"/>
        <pc:sldMkLst>
          <pc:docMk/>
          <pc:sldMk cId="543045319" sldId="267"/>
        </pc:sldMkLst>
        <pc:spChg chg="mod ord">
          <ac:chgData name="Torvinen Katja" userId="S::katja.torvinen@simo.fi::b516090b-5a8d-42ff-806d-2c7b3a023ee3" providerId="AD" clId="Web-{A457A9AE-6EA6-45FB-BC2F-A993A33086A1}" dt="2023-01-16T06:46:20.338" v="82"/>
          <ac:spMkLst>
            <pc:docMk/>
            <pc:sldMk cId="543045319" sldId="267"/>
            <ac:spMk id="2" creationId="{0619B5B6-6B25-E4B2-96C7-B56245094379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6:20.338" v="82"/>
          <ac:spMkLst>
            <pc:docMk/>
            <pc:sldMk cId="543045319" sldId="267"/>
            <ac:spMk id="3" creationId="{3E8B438B-51E5-EFC2-E053-C44B31F9C7C1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20.338" v="82"/>
          <ac:spMkLst>
            <pc:docMk/>
            <pc:sldMk cId="543045319" sldId="267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20.338" v="82"/>
          <ac:spMkLst>
            <pc:docMk/>
            <pc:sldMk cId="543045319" sldId="267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20.338" v="82"/>
          <ac:spMkLst>
            <pc:docMk/>
            <pc:sldMk cId="543045319" sldId="267"/>
            <ac:spMk id="12" creationId="{081E4A58-353D-44AE-B2FC-2A74E2E400F7}"/>
          </ac:spMkLst>
        </pc:spChg>
      </pc:sldChg>
      <pc:sldChg chg="addSp modSp mod setBg modClrScheme addAnim chgLayout">
        <pc:chgData name="Torvinen Katja" userId="S::katja.torvinen@simo.fi::b516090b-5a8d-42ff-806d-2c7b3a023ee3" providerId="AD" clId="Web-{A457A9AE-6EA6-45FB-BC2F-A993A33086A1}" dt="2023-01-16T06:46:29.135" v="85"/>
        <pc:sldMkLst>
          <pc:docMk/>
          <pc:sldMk cId="1843800058" sldId="268"/>
        </pc:sldMkLst>
        <pc:spChg chg="mod ord">
          <ac:chgData name="Torvinen Katja" userId="S::katja.torvinen@simo.fi::b516090b-5a8d-42ff-806d-2c7b3a023ee3" providerId="AD" clId="Web-{A457A9AE-6EA6-45FB-BC2F-A993A33086A1}" dt="2023-01-16T06:46:29.135" v="83"/>
          <ac:spMkLst>
            <pc:docMk/>
            <pc:sldMk cId="1843800058" sldId="268"/>
            <ac:spMk id="2" creationId="{BA257A60-F1E4-E5D1-3546-CFAE03EF6411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6:29.135" v="83"/>
          <ac:spMkLst>
            <pc:docMk/>
            <pc:sldMk cId="1843800058" sldId="268"/>
            <ac:spMk id="3" creationId="{5B5D0C10-CDE0-77CA-AFAB-CFAA784B10F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29.135" v="83"/>
          <ac:spMkLst>
            <pc:docMk/>
            <pc:sldMk cId="1843800058" sldId="268"/>
            <ac:spMk id="8" creationId="{D278ADA9-6383-4BDD-80D2-8899A402687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29.135" v="83"/>
          <ac:spMkLst>
            <pc:docMk/>
            <pc:sldMk cId="1843800058" sldId="268"/>
            <ac:spMk id="10" creationId="{484B7147-B0F6-40ED-B5A2-FF72BC8198B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29.135" v="83"/>
          <ac:spMkLst>
            <pc:docMk/>
            <pc:sldMk cId="1843800058" sldId="268"/>
            <ac:spMk id="12" creationId="{B36D2DE0-0628-4A9A-A59D-7BA8B5EB302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29.135" v="83"/>
          <ac:spMkLst>
            <pc:docMk/>
            <pc:sldMk cId="1843800058" sldId="268"/>
            <ac:spMk id="14" creationId="{48E405C9-94BE-41DA-928C-DEC9A8550E9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29.135" v="83"/>
          <ac:spMkLst>
            <pc:docMk/>
            <pc:sldMk cId="1843800058" sldId="268"/>
            <ac:spMk id="16" creationId="{D2091A72-D5BB-42AC-8FD3-F7747D90861E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29.135" v="83"/>
          <ac:spMkLst>
            <pc:docMk/>
            <pc:sldMk cId="1843800058" sldId="268"/>
            <ac:spMk id="18" creationId="{6ED12BFC-A737-46AF-8411-481112D54B0C}"/>
          </ac:spMkLst>
        </pc:sp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2:25.660" v="170"/>
        <pc:sldMkLst>
          <pc:docMk/>
          <pc:sldMk cId="3858173177" sldId="269"/>
        </pc:sldMkLst>
        <pc:spChg chg="add del">
          <ac:chgData name="Torvinen Katja" userId="S::katja.torvinen@simo.fi::b516090b-5a8d-42ff-806d-2c7b3a023ee3" providerId="AD" clId="Web-{A457A9AE-6EA6-45FB-BC2F-A993A33086A1}" dt="2023-01-16T06:52:25.660" v="170"/>
          <ac:spMkLst>
            <pc:docMk/>
            <pc:sldMk cId="3858173177" sldId="269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2:25.660" v="170"/>
          <ac:spMkLst>
            <pc:docMk/>
            <pc:sldMk cId="3858173177" sldId="269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25.660" v="170"/>
          <ac:spMkLst>
            <pc:docMk/>
            <pc:sldMk cId="3858173177" sldId="269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25.660" v="170"/>
          <ac:spMkLst>
            <pc:docMk/>
            <pc:sldMk cId="3858173177" sldId="269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25.660" v="170"/>
          <ac:spMkLst>
            <pc:docMk/>
            <pc:sldMk cId="3858173177" sldId="269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2:25.660" v="170"/>
          <ac:picMkLst>
            <pc:docMk/>
            <pc:sldMk cId="3858173177" sldId="269"/>
            <ac:picMk id="2" creationId="{C343841D-D4BE-1AC5-9FF7-FC778318EA94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2:25.660" v="170"/>
          <ac:cxnSpMkLst>
            <pc:docMk/>
            <pc:sldMk cId="3858173177" sldId="269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2:30.645" v="171"/>
        <pc:sldMkLst>
          <pc:docMk/>
          <pc:sldMk cId="1826681463" sldId="270"/>
        </pc:sldMkLst>
        <pc:spChg chg="add del">
          <ac:chgData name="Torvinen Katja" userId="S::katja.torvinen@simo.fi::b516090b-5a8d-42ff-806d-2c7b3a023ee3" providerId="AD" clId="Web-{A457A9AE-6EA6-45FB-BC2F-A993A33086A1}" dt="2023-01-16T06:52:30.645" v="171"/>
          <ac:spMkLst>
            <pc:docMk/>
            <pc:sldMk cId="1826681463" sldId="270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2:30.645" v="171"/>
          <ac:spMkLst>
            <pc:docMk/>
            <pc:sldMk cId="1826681463" sldId="270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30.645" v="171"/>
          <ac:spMkLst>
            <pc:docMk/>
            <pc:sldMk cId="1826681463" sldId="270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30.645" v="171"/>
          <ac:spMkLst>
            <pc:docMk/>
            <pc:sldMk cId="1826681463" sldId="270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30.645" v="171"/>
          <ac:spMkLst>
            <pc:docMk/>
            <pc:sldMk cId="1826681463" sldId="270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2:30.645" v="171"/>
          <ac:picMkLst>
            <pc:docMk/>
            <pc:sldMk cId="1826681463" sldId="270"/>
            <ac:picMk id="2" creationId="{FEFF9511-3AE1-042F-0CD7-673E1A87689E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2:30.645" v="171"/>
          <ac:cxnSpMkLst>
            <pc:docMk/>
            <pc:sldMk cId="1826681463" sldId="270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2:34.770" v="172"/>
        <pc:sldMkLst>
          <pc:docMk/>
          <pc:sldMk cId="784962942" sldId="271"/>
        </pc:sldMkLst>
        <pc:spChg chg="add del">
          <ac:chgData name="Torvinen Katja" userId="S::katja.torvinen@simo.fi::b516090b-5a8d-42ff-806d-2c7b3a023ee3" providerId="AD" clId="Web-{A457A9AE-6EA6-45FB-BC2F-A993A33086A1}" dt="2023-01-16T06:52:34.770" v="172"/>
          <ac:spMkLst>
            <pc:docMk/>
            <pc:sldMk cId="784962942" sldId="271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2:34.770" v="172"/>
          <ac:spMkLst>
            <pc:docMk/>
            <pc:sldMk cId="784962942" sldId="271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34.770" v="172"/>
          <ac:spMkLst>
            <pc:docMk/>
            <pc:sldMk cId="784962942" sldId="271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34.770" v="172"/>
          <ac:spMkLst>
            <pc:docMk/>
            <pc:sldMk cId="784962942" sldId="271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34.770" v="172"/>
          <ac:spMkLst>
            <pc:docMk/>
            <pc:sldMk cId="784962942" sldId="271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2:34.770" v="172"/>
          <ac:picMkLst>
            <pc:docMk/>
            <pc:sldMk cId="784962942" sldId="271"/>
            <ac:picMk id="2" creationId="{DBDF50E7-192C-D2DB-75D4-02610DFAA0BD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2:34.770" v="172"/>
          <ac:cxnSpMkLst>
            <pc:docMk/>
            <pc:sldMk cId="784962942" sldId="271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2:39.520" v="173"/>
        <pc:sldMkLst>
          <pc:docMk/>
          <pc:sldMk cId="108729646" sldId="272"/>
        </pc:sldMkLst>
        <pc:spChg chg="add del">
          <ac:chgData name="Torvinen Katja" userId="S::katja.torvinen@simo.fi::b516090b-5a8d-42ff-806d-2c7b3a023ee3" providerId="AD" clId="Web-{A457A9AE-6EA6-45FB-BC2F-A993A33086A1}" dt="2023-01-16T06:52:39.520" v="173"/>
          <ac:spMkLst>
            <pc:docMk/>
            <pc:sldMk cId="108729646" sldId="272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2:39.520" v="173"/>
          <ac:spMkLst>
            <pc:docMk/>
            <pc:sldMk cId="108729646" sldId="272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39.520" v="173"/>
          <ac:spMkLst>
            <pc:docMk/>
            <pc:sldMk cId="108729646" sldId="272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39.520" v="173"/>
          <ac:spMkLst>
            <pc:docMk/>
            <pc:sldMk cId="108729646" sldId="272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39.520" v="173"/>
          <ac:spMkLst>
            <pc:docMk/>
            <pc:sldMk cId="108729646" sldId="272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2:39.520" v="173"/>
          <ac:picMkLst>
            <pc:docMk/>
            <pc:sldMk cId="108729646" sldId="272"/>
            <ac:picMk id="2" creationId="{FA783073-E123-59B2-EB89-1F87ACE0A8E5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2:39.520" v="173"/>
          <ac:cxnSpMkLst>
            <pc:docMk/>
            <pc:sldMk cId="108729646" sldId="272"/>
            <ac:cxnSpMk id="20" creationId="{469F4FF8-F8B0-4630-BA1B-0D8B324CD5FF}"/>
          </ac:cxnSpMkLst>
        </pc:cxn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6:34.573" v="86"/>
        <pc:sldMkLst>
          <pc:docMk/>
          <pc:sldMk cId="150807272" sldId="273"/>
        </pc:sldMkLst>
        <pc:spChg chg="mod ord">
          <ac:chgData name="Torvinen Katja" userId="S::katja.torvinen@simo.fi::b516090b-5a8d-42ff-806d-2c7b3a023ee3" providerId="AD" clId="Web-{A457A9AE-6EA6-45FB-BC2F-A993A33086A1}" dt="2023-01-16T06:46:34.573" v="86"/>
          <ac:spMkLst>
            <pc:docMk/>
            <pc:sldMk cId="150807272" sldId="273"/>
            <ac:spMk id="2" creationId="{DA4D9956-A7B4-04E5-4A4B-199F760DAA91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6:34.573" v="86"/>
          <ac:spMkLst>
            <pc:docMk/>
            <pc:sldMk cId="150807272" sldId="273"/>
            <ac:spMk id="3" creationId="{AB96B218-48EB-6D78-A02B-2766279072C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34.573" v="86"/>
          <ac:spMkLst>
            <pc:docMk/>
            <pc:sldMk cId="150807272" sldId="273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34.573" v="86"/>
          <ac:spMkLst>
            <pc:docMk/>
            <pc:sldMk cId="150807272" sldId="273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34.573" v="86"/>
          <ac:spMkLst>
            <pc:docMk/>
            <pc:sldMk cId="150807272" sldId="273"/>
            <ac:spMk id="12" creationId="{081E4A58-353D-44AE-B2FC-2A74E2E400F7}"/>
          </ac:spMkLst>
        </pc:spChg>
      </pc:sldChg>
      <pc:sldChg chg="addSp modSp mod setBg modClrScheme addAnim chgLayout">
        <pc:chgData name="Torvinen Katja" userId="S::katja.torvinen@simo.fi::b516090b-5a8d-42ff-806d-2c7b3a023ee3" providerId="AD" clId="Web-{A457A9AE-6EA6-45FB-BC2F-A993A33086A1}" dt="2023-01-16T06:46:40.886" v="89"/>
        <pc:sldMkLst>
          <pc:docMk/>
          <pc:sldMk cId="765522025" sldId="274"/>
        </pc:sldMkLst>
        <pc:spChg chg="mod ord">
          <ac:chgData name="Torvinen Katja" userId="S::katja.torvinen@simo.fi::b516090b-5a8d-42ff-806d-2c7b3a023ee3" providerId="AD" clId="Web-{A457A9AE-6EA6-45FB-BC2F-A993A33086A1}" dt="2023-01-16T06:46:40.886" v="87"/>
          <ac:spMkLst>
            <pc:docMk/>
            <pc:sldMk cId="765522025" sldId="274"/>
            <ac:spMk id="2" creationId="{BA257A60-F1E4-E5D1-3546-CFAE03EF6411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6:40.886" v="87"/>
          <ac:spMkLst>
            <pc:docMk/>
            <pc:sldMk cId="765522025" sldId="274"/>
            <ac:spMk id="3" creationId="{5B5D0C10-CDE0-77CA-AFAB-CFAA784B10F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40.886" v="87"/>
          <ac:spMkLst>
            <pc:docMk/>
            <pc:sldMk cId="765522025" sldId="274"/>
            <ac:spMk id="8" creationId="{D278ADA9-6383-4BDD-80D2-8899A402687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40.886" v="87"/>
          <ac:spMkLst>
            <pc:docMk/>
            <pc:sldMk cId="765522025" sldId="274"/>
            <ac:spMk id="10" creationId="{484B7147-B0F6-40ED-B5A2-FF72BC8198B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40.886" v="87"/>
          <ac:spMkLst>
            <pc:docMk/>
            <pc:sldMk cId="765522025" sldId="274"/>
            <ac:spMk id="12" creationId="{B36D2DE0-0628-4A9A-A59D-7BA8B5EB302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40.886" v="87"/>
          <ac:spMkLst>
            <pc:docMk/>
            <pc:sldMk cId="765522025" sldId="274"/>
            <ac:spMk id="14" creationId="{48E405C9-94BE-41DA-928C-DEC9A8550E9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40.886" v="87"/>
          <ac:spMkLst>
            <pc:docMk/>
            <pc:sldMk cId="765522025" sldId="274"/>
            <ac:spMk id="16" creationId="{D2091A72-D5BB-42AC-8FD3-F7747D90861E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40.886" v="87"/>
          <ac:spMkLst>
            <pc:docMk/>
            <pc:sldMk cId="765522025" sldId="274"/>
            <ac:spMk id="18" creationId="{6ED12BFC-A737-46AF-8411-481112D54B0C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6:49.605" v="90"/>
        <pc:sldMkLst>
          <pc:docMk/>
          <pc:sldMk cId="4064036657" sldId="275"/>
        </pc:sldMkLst>
        <pc:spChg chg="mod ord">
          <ac:chgData name="Torvinen Katja" userId="S::katja.torvinen@simo.fi::b516090b-5a8d-42ff-806d-2c7b3a023ee3" providerId="AD" clId="Web-{A457A9AE-6EA6-45FB-BC2F-A993A33086A1}" dt="2023-01-16T06:46:49.605" v="90"/>
          <ac:spMkLst>
            <pc:docMk/>
            <pc:sldMk cId="4064036657" sldId="275"/>
            <ac:spMk id="2" creationId="{AD4A0F43-4176-86F6-68CB-DDE84FF64319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6:49.605" v="90"/>
          <ac:spMkLst>
            <pc:docMk/>
            <pc:sldMk cId="4064036657" sldId="275"/>
            <ac:spMk id="3" creationId="{C8F313AD-4758-EBAB-88B5-F15388706414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49.605" v="90"/>
          <ac:spMkLst>
            <pc:docMk/>
            <pc:sldMk cId="4064036657" sldId="275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49.605" v="90"/>
          <ac:spMkLst>
            <pc:docMk/>
            <pc:sldMk cId="4064036657" sldId="275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49.605" v="90"/>
          <ac:spMkLst>
            <pc:docMk/>
            <pc:sldMk cId="4064036657" sldId="275"/>
            <ac:spMk id="12" creationId="{081E4A58-353D-44AE-B2FC-2A74E2E400F7}"/>
          </ac:spMkLst>
        </pc:spChg>
      </pc:sldChg>
      <pc:sldChg chg="addSp modSp mod setBg modClrScheme addAnim chgLayout">
        <pc:chgData name="Torvinen Katja" userId="S::katja.torvinen@simo.fi::b516090b-5a8d-42ff-806d-2c7b3a023ee3" providerId="AD" clId="Web-{A457A9AE-6EA6-45FB-BC2F-A993A33086A1}" dt="2023-01-16T06:46:53.871" v="93"/>
        <pc:sldMkLst>
          <pc:docMk/>
          <pc:sldMk cId="637232011" sldId="276"/>
        </pc:sldMkLst>
        <pc:spChg chg="mod ord">
          <ac:chgData name="Torvinen Katja" userId="S::katja.torvinen@simo.fi::b516090b-5a8d-42ff-806d-2c7b3a023ee3" providerId="AD" clId="Web-{A457A9AE-6EA6-45FB-BC2F-A993A33086A1}" dt="2023-01-16T06:46:53.871" v="91"/>
          <ac:spMkLst>
            <pc:docMk/>
            <pc:sldMk cId="637232011" sldId="276"/>
            <ac:spMk id="2" creationId="{BA257A60-F1E4-E5D1-3546-CFAE03EF6411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6:53.871" v="91"/>
          <ac:spMkLst>
            <pc:docMk/>
            <pc:sldMk cId="637232011" sldId="276"/>
            <ac:spMk id="3" creationId="{5B5D0C10-CDE0-77CA-AFAB-CFAA784B10F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53.871" v="91"/>
          <ac:spMkLst>
            <pc:docMk/>
            <pc:sldMk cId="637232011" sldId="276"/>
            <ac:spMk id="8" creationId="{D278ADA9-6383-4BDD-80D2-8899A402687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53.871" v="91"/>
          <ac:spMkLst>
            <pc:docMk/>
            <pc:sldMk cId="637232011" sldId="276"/>
            <ac:spMk id="10" creationId="{484B7147-B0F6-40ED-B5A2-FF72BC8198B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53.871" v="91"/>
          <ac:spMkLst>
            <pc:docMk/>
            <pc:sldMk cId="637232011" sldId="276"/>
            <ac:spMk id="12" creationId="{B36D2DE0-0628-4A9A-A59D-7BA8B5EB302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53.871" v="91"/>
          <ac:spMkLst>
            <pc:docMk/>
            <pc:sldMk cId="637232011" sldId="276"/>
            <ac:spMk id="14" creationId="{48E405C9-94BE-41DA-928C-DEC9A8550E9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53.871" v="91"/>
          <ac:spMkLst>
            <pc:docMk/>
            <pc:sldMk cId="637232011" sldId="276"/>
            <ac:spMk id="16" creationId="{D2091A72-D5BB-42AC-8FD3-F7747D90861E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53.871" v="91"/>
          <ac:spMkLst>
            <pc:docMk/>
            <pc:sldMk cId="637232011" sldId="276"/>
            <ac:spMk id="18" creationId="{6ED12BFC-A737-46AF-8411-481112D54B0C}"/>
          </ac:spMkLst>
        </pc:sp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2:44.817" v="174"/>
        <pc:sldMkLst>
          <pc:docMk/>
          <pc:sldMk cId="1915375307" sldId="278"/>
        </pc:sldMkLst>
        <pc:spChg chg="add del">
          <ac:chgData name="Torvinen Katja" userId="S::katja.torvinen@simo.fi::b516090b-5a8d-42ff-806d-2c7b3a023ee3" providerId="AD" clId="Web-{A457A9AE-6EA6-45FB-BC2F-A993A33086A1}" dt="2023-01-16T06:52:44.817" v="174"/>
          <ac:spMkLst>
            <pc:docMk/>
            <pc:sldMk cId="1915375307" sldId="278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2:44.817" v="174"/>
          <ac:spMkLst>
            <pc:docMk/>
            <pc:sldMk cId="1915375307" sldId="278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44.817" v="174"/>
          <ac:spMkLst>
            <pc:docMk/>
            <pc:sldMk cId="1915375307" sldId="278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44.817" v="174"/>
          <ac:spMkLst>
            <pc:docMk/>
            <pc:sldMk cId="1915375307" sldId="278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44.817" v="174"/>
          <ac:spMkLst>
            <pc:docMk/>
            <pc:sldMk cId="1915375307" sldId="278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2:44.817" v="174"/>
          <ac:picMkLst>
            <pc:docMk/>
            <pc:sldMk cId="1915375307" sldId="278"/>
            <ac:picMk id="2" creationId="{A75ED86E-62D5-1B93-A58E-8FD9C68E974A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2:44.817" v="174"/>
          <ac:cxnSpMkLst>
            <pc:docMk/>
            <pc:sldMk cId="1915375307" sldId="278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2:49.505" v="175"/>
        <pc:sldMkLst>
          <pc:docMk/>
          <pc:sldMk cId="1244142266" sldId="279"/>
        </pc:sldMkLst>
        <pc:spChg chg="add del">
          <ac:chgData name="Torvinen Katja" userId="S::katja.torvinen@simo.fi::b516090b-5a8d-42ff-806d-2c7b3a023ee3" providerId="AD" clId="Web-{A457A9AE-6EA6-45FB-BC2F-A993A33086A1}" dt="2023-01-16T06:52:49.505" v="175"/>
          <ac:spMkLst>
            <pc:docMk/>
            <pc:sldMk cId="1244142266" sldId="279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2:49.505" v="175"/>
          <ac:spMkLst>
            <pc:docMk/>
            <pc:sldMk cId="1244142266" sldId="279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49.505" v="175"/>
          <ac:spMkLst>
            <pc:docMk/>
            <pc:sldMk cId="1244142266" sldId="279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49.505" v="175"/>
          <ac:spMkLst>
            <pc:docMk/>
            <pc:sldMk cId="1244142266" sldId="279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49.505" v="175"/>
          <ac:spMkLst>
            <pc:docMk/>
            <pc:sldMk cId="1244142266" sldId="279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2:49.505" v="175"/>
          <ac:picMkLst>
            <pc:docMk/>
            <pc:sldMk cId="1244142266" sldId="279"/>
            <ac:picMk id="2" creationId="{10A78D1E-335C-4B87-A4DA-24DB1985325A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2:49.505" v="175"/>
          <ac:cxnSpMkLst>
            <pc:docMk/>
            <pc:sldMk cId="1244142266" sldId="279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2:54.474" v="176"/>
        <pc:sldMkLst>
          <pc:docMk/>
          <pc:sldMk cId="2922469614" sldId="280"/>
        </pc:sldMkLst>
        <pc:spChg chg="add del">
          <ac:chgData name="Torvinen Katja" userId="S::katja.torvinen@simo.fi::b516090b-5a8d-42ff-806d-2c7b3a023ee3" providerId="AD" clId="Web-{A457A9AE-6EA6-45FB-BC2F-A993A33086A1}" dt="2023-01-16T06:52:54.474" v="176"/>
          <ac:spMkLst>
            <pc:docMk/>
            <pc:sldMk cId="2922469614" sldId="280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2:54.474" v="176"/>
          <ac:spMkLst>
            <pc:docMk/>
            <pc:sldMk cId="2922469614" sldId="280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54.474" v="176"/>
          <ac:spMkLst>
            <pc:docMk/>
            <pc:sldMk cId="2922469614" sldId="280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54.474" v="176"/>
          <ac:spMkLst>
            <pc:docMk/>
            <pc:sldMk cId="2922469614" sldId="280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54.474" v="176"/>
          <ac:spMkLst>
            <pc:docMk/>
            <pc:sldMk cId="2922469614" sldId="280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2:54.474" v="176"/>
          <ac:picMkLst>
            <pc:docMk/>
            <pc:sldMk cId="2922469614" sldId="280"/>
            <ac:picMk id="2" creationId="{9C3B0311-8496-D1CE-D924-753B68D08717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2:54.474" v="176"/>
          <ac:cxnSpMkLst>
            <pc:docMk/>
            <pc:sldMk cId="2922469614" sldId="280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2:59.209" v="177"/>
        <pc:sldMkLst>
          <pc:docMk/>
          <pc:sldMk cId="3983537460" sldId="281"/>
        </pc:sldMkLst>
        <pc:spChg chg="add del">
          <ac:chgData name="Torvinen Katja" userId="S::katja.torvinen@simo.fi::b516090b-5a8d-42ff-806d-2c7b3a023ee3" providerId="AD" clId="Web-{A457A9AE-6EA6-45FB-BC2F-A993A33086A1}" dt="2023-01-16T06:52:59.209" v="177"/>
          <ac:spMkLst>
            <pc:docMk/>
            <pc:sldMk cId="3983537460" sldId="281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2:59.209" v="177"/>
          <ac:spMkLst>
            <pc:docMk/>
            <pc:sldMk cId="3983537460" sldId="281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59.209" v="177"/>
          <ac:spMkLst>
            <pc:docMk/>
            <pc:sldMk cId="3983537460" sldId="281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59.209" v="177"/>
          <ac:spMkLst>
            <pc:docMk/>
            <pc:sldMk cId="3983537460" sldId="281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2:59.209" v="177"/>
          <ac:spMkLst>
            <pc:docMk/>
            <pc:sldMk cId="3983537460" sldId="281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2:59.209" v="177"/>
          <ac:picMkLst>
            <pc:docMk/>
            <pc:sldMk cId="3983537460" sldId="281"/>
            <ac:picMk id="2" creationId="{45E4F9BA-506F-C021-602C-01AB55AAF4F0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2:59.209" v="177"/>
          <ac:cxnSpMkLst>
            <pc:docMk/>
            <pc:sldMk cId="3983537460" sldId="281"/>
            <ac:cxnSpMk id="20" creationId="{469F4FF8-F8B0-4630-BA1B-0D8B324CD5FF}"/>
          </ac:cxnSpMkLst>
        </pc:cxn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6:58.731" v="94"/>
        <pc:sldMkLst>
          <pc:docMk/>
          <pc:sldMk cId="2700674157" sldId="282"/>
        </pc:sldMkLst>
        <pc:spChg chg="mod ord">
          <ac:chgData name="Torvinen Katja" userId="S::katja.torvinen@simo.fi::b516090b-5a8d-42ff-806d-2c7b3a023ee3" providerId="AD" clId="Web-{A457A9AE-6EA6-45FB-BC2F-A993A33086A1}" dt="2023-01-16T06:46:58.731" v="94"/>
          <ac:spMkLst>
            <pc:docMk/>
            <pc:sldMk cId="2700674157" sldId="282"/>
            <ac:spMk id="2" creationId="{0914825F-B472-B3DA-6D3B-6F1934A6D10F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6:58.731" v="94"/>
          <ac:spMkLst>
            <pc:docMk/>
            <pc:sldMk cId="2700674157" sldId="282"/>
            <ac:spMk id="3" creationId="{AF484660-FA4B-C561-49AA-6ADC92EBF467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58.731" v="94"/>
          <ac:spMkLst>
            <pc:docMk/>
            <pc:sldMk cId="2700674157" sldId="282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58.731" v="94"/>
          <ac:spMkLst>
            <pc:docMk/>
            <pc:sldMk cId="2700674157" sldId="282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6:58.731" v="94"/>
          <ac:spMkLst>
            <pc:docMk/>
            <pc:sldMk cId="2700674157" sldId="282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7:02.747" v="95"/>
        <pc:sldMkLst>
          <pc:docMk/>
          <pc:sldMk cId="1944252967" sldId="283"/>
        </pc:sldMkLst>
        <pc:spChg chg="mod ord">
          <ac:chgData name="Torvinen Katja" userId="S::katja.torvinen@simo.fi::b516090b-5a8d-42ff-806d-2c7b3a023ee3" providerId="AD" clId="Web-{A457A9AE-6EA6-45FB-BC2F-A993A33086A1}" dt="2023-01-16T06:47:02.747" v="95"/>
          <ac:spMkLst>
            <pc:docMk/>
            <pc:sldMk cId="1944252967" sldId="283"/>
            <ac:spMk id="2" creationId="{523D9369-88E5-B7D5-6E11-FBC1D4186D61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7:02.747" v="95"/>
          <ac:spMkLst>
            <pc:docMk/>
            <pc:sldMk cId="1944252967" sldId="283"/>
            <ac:spMk id="3" creationId="{A18A91F4-E431-56B3-DD12-D6A480EA575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02.747" v="95"/>
          <ac:spMkLst>
            <pc:docMk/>
            <pc:sldMk cId="1944252967" sldId="283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02.747" v="95"/>
          <ac:spMkLst>
            <pc:docMk/>
            <pc:sldMk cId="1944252967" sldId="283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02.747" v="95"/>
          <ac:spMkLst>
            <pc:docMk/>
            <pc:sldMk cId="1944252967" sldId="283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7:06.763" v="96"/>
        <pc:sldMkLst>
          <pc:docMk/>
          <pc:sldMk cId="711382280" sldId="284"/>
        </pc:sldMkLst>
        <pc:spChg chg="mod ord">
          <ac:chgData name="Torvinen Katja" userId="S::katja.torvinen@simo.fi::b516090b-5a8d-42ff-806d-2c7b3a023ee3" providerId="AD" clId="Web-{A457A9AE-6EA6-45FB-BC2F-A993A33086A1}" dt="2023-01-16T06:47:06.763" v="96"/>
          <ac:spMkLst>
            <pc:docMk/>
            <pc:sldMk cId="711382280" sldId="284"/>
            <ac:spMk id="2" creationId="{57A8A030-62E8-452B-FFF1-E375E9E6F503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7:06.763" v="96"/>
          <ac:spMkLst>
            <pc:docMk/>
            <pc:sldMk cId="711382280" sldId="284"/>
            <ac:spMk id="3" creationId="{9D3CA313-750C-9C8C-C01C-D0A5F0C9F65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06.763" v="96"/>
          <ac:spMkLst>
            <pc:docMk/>
            <pc:sldMk cId="711382280" sldId="284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06.763" v="96"/>
          <ac:spMkLst>
            <pc:docMk/>
            <pc:sldMk cId="711382280" sldId="284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06.763" v="96"/>
          <ac:spMkLst>
            <pc:docMk/>
            <pc:sldMk cId="711382280" sldId="284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7:12.951" v="97"/>
        <pc:sldMkLst>
          <pc:docMk/>
          <pc:sldMk cId="2997425159" sldId="285"/>
        </pc:sldMkLst>
        <pc:spChg chg="mod ord">
          <ac:chgData name="Torvinen Katja" userId="S::katja.torvinen@simo.fi::b516090b-5a8d-42ff-806d-2c7b3a023ee3" providerId="AD" clId="Web-{A457A9AE-6EA6-45FB-BC2F-A993A33086A1}" dt="2023-01-16T06:47:12.951" v="97"/>
          <ac:spMkLst>
            <pc:docMk/>
            <pc:sldMk cId="2997425159" sldId="285"/>
            <ac:spMk id="2" creationId="{1F090475-3463-74A9-E65F-E94ACB8378DA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7:12.951" v="97"/>
          <ac:spMkLst>
            <pc:docMk/>
            <pc:sldMk cId="2997425159" sldId="285"/>
            <ac:spMk id="3" creationId="{CEB816E1-BB4C-E0F8-12F2-B35255B5EEB7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12.951" v="97"/>
          <ac:spMkLst>
            <pc:docMk/>
            <pc:sldMk cId="2997425159" sldId="285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12.951" v="97"/>
          <ac:spMkLst>
            <pc:docMk/>
            <pc:sldMk cId="2997425159" sldId="285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12.951" v="97"/>
          <ac:spMkLst>
            <pc:docMk/>
            <pc:sldMk cId="2997425159" sldId="285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7:17.982" v="98"/>
        <pc:sldMkLst>
          <pc:docMk/>
          <pc:sldMk cId="378663282" sldId="286"/>
        </pc:sldMkLst>
        <pc:spChg chg="mod ord">
          <ac:chgData name="Torvinen Katja" userId="S::katja.torvinen@simo.fi::b516090b-5a8d-42ff-806d-2c7b3a023ee3" providerId="AD" clId="Web-{A457A9AE-6EA6-45FB-BC2F-A993A33086A1}" dt="2023-01-16T06:47:17.982" v="98"/>
          <ac:spMkLst>
            <pc:docMk/>
            <pc:sldMk cId="378663282" sldId="286"/>
            <ac:spMk id="2" creationId="{1F35BBB3-0853-B65F-B589-37CF3E66AB98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7:17.982" v="98"/>
          <ac:spMkLst>
            <pc:docMk/>
            <pc:sldMk cId="378663282" sldId="286"/>
            <ac:spMk id="3" creationId="{CFBA81A7-3070-35C6-3E2B-D8431BC0BD57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17.982" v="98"/>
          <ac:spMkLst>
            <pc:docMk/>
            <pc:sldMk cId="378663282" sldId="286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17.982" v="98"/>
          <ac:spMkLst>
            <pc:docMk/>
            <pc:sldMk cId="378663282" sldId="286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17.982" v="98"/>
          <ac:spMkLst>
            <pc:docMk/>
            <pc:sldMk cId="378663282" sldId="286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7:22.967" v="99"/>
        <pc:sldMkLst>
          <pc:docMk/>
          <pc:sldMk cId="2918387793" sldId="287"/>
        </pc:sldMkLst>
        <pc:spChg chg="mod ord">
          <ac:chgData name="Torvinen Katja" userId="S::katja.torvinen@simo.fi::b516090b-5a8d-42ff-806d-2c7b3a023ee3" providerId="AD" clId="Web-{A457A9AE-6EA6-45FB-BC2F-A993A33086A1}" dt="2023-01-16T06:47:22.967" v="99"/>
          <ac:spMkLst>
            <pc:docMk/>
            <pc:sldMk cId="2918387793" sldId="287"/>
            <ac:spMk id="2" creationId="{69B79E34-A6B3-8078-16E3-C51DAB7820BC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7:22.967" v="99"/>
          <ac:spMkLst>
            <pc:docMk/>
            <pc:sldMk cId="2918387793" sldId="287"/>
            <ac:spMk id="3" creationId="{86AF04F0-5121-D606-8827-89E5C21578D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22.967" v="99"/>
          <ac:spMkLst>
            <pc:docMk/>
            <pc:sldMk cId="2918387793" sldId="287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22.967" v="99"/>
          <ac:spMkLst>
            <pc:docMk/>
            <pc:sldMk cId="2918387793" sldId="287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22.967" v="99"/>
          <ac:spMkLst>
            <pc:docMk/>
            <pc:sldMk cId="2918387793" sldId="287"/>
            <ac:spMk id="12" creationId="{081E4A58-353D-44AE-B2FC-2A74E2E400F7}"/>
          </ac:spMkLst>
        </pc:sp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3:02.913" v="178"/>
        <pc:sldMkLst>
          <pc:docMk/>
          <pc:sldMk cId="2946555401" sldId="288"/>
        </pc:sldMkLst>
        <pc:spChg chg="add del">
          <ac:chgData name="Torvinen Katja" userId="S::katja.torvinen@simo.fi::b516090b-5a8d-42ff-806d-2c7b3a023ee3" providerId="AD" clId="Web-{A457A9AE-6EA6-45FB-BC2F-A993A33086A1}" dt="2023-01-16T06:53:02.913" v="178"/>
          <ac:spMkLst>
            <pc:docMk/>
            <pc:sldMk cId="2946555401" sldId="288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3:02.913" v="178"/>
          <ac:spMkLst>
            <pc:docMk/>
            <pc:sldMk cId="2946555401" sldId="288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02.913" v="178"/>
          <ac:spMkLst>
            <pc:docMk/>
            <pc:sldMk cId="2946555401" sldId="288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02.913" v="178"/>
          <ac:spMkLst>
            <pc:docMk/>
            <pc:sldMk cId="2946555401" sldId="288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02.913" v="178"/>
          <ac:spMkLst>
            <pc:docMk/>
            <pc:sldMk cId="2946555401" sldId="288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3:02.913" v="178"/>
          <ac:picMkLst>
            <pc:docMk/>
            <pc:sldMk cId="2946555401" sldId="288"/>
            <ac:picMk id="2" creationId="{696F00B6-8821-45B6-5CB6-774F35CACC79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3:02.913" v="178"/>
          <ac:cxnSpMkLst>
            <pc:docMk/>
            <pc:sldMk cId="2946555401" sldId="288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3:07.944" v="179"/>
        <pc:sldMkLst>
          <pc:docMk/>
          <pc:sldMk cId="751898982" sldId="289"/>
        </pc:sldMkLst>
        <pc:spChg chg="add del">
          <ac:chgData name="Torvinen Katja" userId="S::katja.torvinen@simo.fi::b516090b-5a8d-42ff-806d-2c7b3a023ee3" providerId="AD" clId="Web-{A457A9AE-6EA6-45FB-BC2F-A993A33086A1}" dt="2023-01-16T06:53:07.944" v="179"/>
          <ac:spMkLst>
            <pc:docMk/>
            <pc:sldMk cId="751898982" sldId="289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3:07.944" v="179"/>
          <ac:spMkLst>
            <pc:docMk/>
            <pc:sldMk cId="751898982" sldId="289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07.944" v="179"/>
          <ac:spMkLst>
            <pc:docMk/>
            <pc:sldMk cId="751898982" sldId="289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07.944" v="179"/>
          <ac:spMkLst>
            <pc:docMk/>
            <pc:sldMk cId="751898982" sldId="289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07.944" v="179"/>
          <ac:spMkLst>
            <pc:docMk/>
            <pc:sldMk cId="751898982" sldId="289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3:07.944" v="179"/>
          <ac:picMkLst>
            <pc:docMk/>
            <pc:sldMk cId="751898982" sldId="289"/>
            <ac:picMk id="2" creationId="{1BDE1262-3960-9951-3479-2FE6B30E5648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3:07.944" v="179"/>
          <ac:cxnSpMkLst>
            <pc:docMk/>
            <pc:sldMk cId="751898982" sldId="289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3:12.976" v="180"/>
        <pc:sldMkLst>
          <pc:docMk/>
          <pc:sldMk cId="4030562207" sldId="290"/>
        </pc:sldMkLst>
        <pc:spChg chg="add del">
          <ac:chgData name="Torvinen Katja" userId="S::katja.torvinen@simo.fi::b516090b-5a8d-42ff-806d-2c7b3a023ee3" providerId="AD" clId="Web-{A457A9AE-6EA6-45FB-BC2F-A993A33086A1}" dt="2023-01-16T06:53:12.976" v="180"/>
          <ac:spMkLst>
            <pc:docMk/>
            <pc:sldMk cId="4030562207" sldId="290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3:12.976" v="180"/>
          <ac:spMkLst>
            <pc:docMk/>
            <pc:sldMk cId="4030562207" sldId="290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12.976" v="180"/>
          <ac:spMkLst>
            <pc:docMk/>
            <pc:sldMk cId="4030562207" sldId="290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12.976" v="180"/>
          <ac:spMkLst>
            <pc:docMk/>
            <pc:sldMk cId="4030562207" sldId="290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12.976" v="180"/>
          <ac:spMkLst>
            <pc:docMk/>
            <pc:sldMk cId="4030562207" sldId="290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3:12.976" v="180"/>
          <ac:picMkLst>
            <pc:docMk/>
            <pc:sldMk cId="4030562207" sldId="290"/>
            <ac:picMk id="2" creationId="{4A647E10-DF52-CF50-C4DD-E94F655E2B67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3:12.976" v="180"/>
          <ac:cxnSpMkLst>
            <pc:docMk/>
            <pc:sldMk cId="4030562207" sldId="290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3:16.992" v="181"/>
        <pc:sldMkLst>
          <pc:docMk/>
          <pc:sldMk cId="1509023730" sldId="291"/>
        </pc:sldMkLst>
        <pc:spChg chg="add del">
          <ac:chgData name="Torvinen Katja" userId="S::katja.torvinen@simo.fi::b516090b-5a8d-42ff-806d-2c7b3a023ee3" providerId="AD" clId="Web-{A457A9AE-6EA6-45FB-BC2F-A993A33086A1}" dt="2023-01-16T06:53:16.992" v="181"/>
          <ac:spMkLst>
            <pc:docMk/>
            <pc:sldMk cId="1509023730" sldId="291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3:16.992" v="181"/>
          <ac:spMkLst>
            <pc:docMk/>
            <pc:sldMk cId="1509023730" sldId="291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16.992" v="181"/>
          <ac:spMkLst>
            <pc:docMk/>
            <pc:sldMk cId="1509023730" sldId="291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16.992" v="181"/>
          <ac:spMkLst>
            <pc:docMk/>
            <pc:sldMk cId="1509023730" sldId="291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16.992" v="181"/>
          <ac:spMkLst>
            <pc:docMk/>
            <pc:sldMk cId="1509023730" sldId="291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3:16.992" v="181"/>
          <ac:picMkLst>
            <pc:docMk/>
            <pc:sldMk cId="1509023730" sldId="291"/>
            <ac:picMk id="2" creationId="{C15B2441-473D-DC24-DC96-24C6E78A7F12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3:16.992" v="181"/>
          <ac:cxnSpMkLst>
            <pc:docMk/>
            <pc:sldMk cId="1509023730" sldId="291"/>
            <ac:cxnSpMk id="20" creationId="{469F4FF8-F8B0-4630-BA1B-0D8B324CD5FF}"/>
          </ac:cxnSpMkLst>
        </pc:cxn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7:28.889" v="100"/>
        <pc:sldMkLst>
          <pc:docMk/>
          <pc:sldMk cId="3070276054" sldId="292"/>
        </pc:sldMkLst>
        <pc:spChg chg="mod ord">
          <ac:chgData name="Torvinen Katja" userId="S::katja.torvinen@simo.fi::b516090b-5a8d-42ff-806d-2c7b3a023ee3" providerId="AD" clId="Web-{A457A9AE-6EA6-45FB-BC2F-A993A33086A1}" dt="2023-01-16T06:47:28.889" v="100"/>
          <ac:spMkLst>
            <pc:docMk/>
            <pc:sldMk cId="3070276054" sldId="292"/>
            <ac:spMk id="2" creationId="{DB479309-7ABB-E735-4F1B-8CFF52472C08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7:28.889" v="100"/>
          <ac:spMkLst>
            <pc:docMk/>
            <pc:sldMk cId="3070276054" sldId="292"/>
            <ac:spMk id="3" creationId="{11A62943-F80D-4F38-044E-65AA1B19C23C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28.889" v="100"/>
          <ac:spMkLst>
            <pc:docMk/>
            <pc:sldMk cId="3070276054" sldId="292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28.889" v="100"/>
          <ac:spMkLst>
            <pc:docMk/>
            <pc:sldMk cId="3070276054" sldId="292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28.889" v="100"/>
          <ac:spMkLst>
            <pc:docMk/>
            <pc:sldMk cId="3070276054" sldId="292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7:33.640" v="101"/>
        <pc:sldMkLst>
          <pc:docMk/>
          <pc:sldMk cId="1371864134" sldId="293"/>
        </pc:sldMkLst>
        <pc:spChg chg="mod ord">
          <ac:chgData name="Torvinen Katja" userId="S::katja.torvinen@simo.fi::b516090b-5a8d-42ff-806d-2c7b3a023ee3" providerId="AD" clId="Web-{A457A9AE-6EA6-45FB-BC2F-A993A33086A1}" dt="2023-01-16T06:47:33.640" v="101"/>
          <ac:spMkLst>
            <pc:docMk/>
            <pc:sldMk cId="1371864134" sldId="293"/>
            <ac:spMk id="2" creationId="{B3CD3E73-7483-1CDE-1D34-CA6508C9AA0A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7:33.640" v="101"/>
          <ac:spMkLst>
            <pc:docMk/>
            <pc:sldMk cId="1371864134" sldId="293"/>
            <ac:spMk id="3" creationId="{4C1EC676-DC5C-93AD-C6C8-F4E76B0DD3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33.640" v="101"/>
          <ac:spMkLst>
            <pc:docMk/>
            <pc:sldMk cId="1371864134" sldId="293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33.640" v="101"/>
          <ac:spMkLst>
            <pc:docMk/>
            <pc:sldMk cId="1371864134" sldId="293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33.640" v="101"/>
          <ac:spMkLst>
            <pc:docMk/>
            <pc:sldMk cId="1371864134" sldId="293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7:38.702" v="102"/>
        <pc:sldMkLst>
          <pc:docMk/>
          <pc:sldMk cId="1550430860" sldId="294"/>
        </pc:sldMkLst>
        <pc:spChg chg="mod ord">
          <ac:chgData name="Torvinen Katja" userId="S::katja.torvinen@simo.fi::b516090b-5a8d-42ff-806d-2c7b3a023ee3" providerId="AD" clId="Web-{A457A9AE-6EA6-45FB-BC2F-A993A33086A1}" dt="2023-01-16T06:47:38.702" v="102"/>
          <ac:spMkLst>
            <pc:docMk/>
            <pc:sldMk cId="1550430860" sldId="294"/>
            <ac:spMk id="2" creationId="{B2100C55-F05A-11B7-09D3-8BFE6B52DDD1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7:38.702" v="102"/>
          <ac:spMkLst>
            <pc:docMk/>
            <pc:sldMk cId="1550430860" sldId="294"/>
            <ac:spMk id="3" creationId="{8D112C47-255B-C5E5-4285-14954A75408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38.702" v="102"/>
          <ac:spMkLst>
            <pc:docMk/>
            <pc:sldMk cId="1550430860" sldId="294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38.702" v="102"/>
          <ac:spMkLst>
            <pc:docMk/>
            <pc:sldMk cId="1550430860" sldId="294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38.702" v="102"/>
          <ac:spMkLst>
            <pc:docMk/>
            <pc:sldMk cId="1550430860" sldId="294"/>
            <ac:spMk id="12" creationId="{081E4A58-353D-44AE-B2FC-2A74E2E400F7}"/>
          </ac:spMkLst>
        </pc:spChg>
      </pc:sldChg>
      <pc:sldChg chg="addSp modSp mod setBg modClrScheme addAnim chgLayout">
        <pc:chgData name="Torvinen Katja" userId="S::katja.torvinen@simo.fi::b516090b-5a8d-42ff-806d-2c7b3a023ee3" providerId="AD" clId="Web-{A457A9AE-6EA6-45FB-BC2F-A993A33086A1}" dt="2023-01-16T06:47:49.594" v="104"/>
        <pc:sldMkLst>
          <pc:docMk/>
          <pc:sldMk cId="1716880898" sldId="295"/>
        </pc:sldMkLst>
        <pc:spChg chg="mod ord">
          <ac:chgData name="Torvinen Katja" userId="S::katja.torvinen@simo.fi::b516090b-5a8d-42ff-806d-2c7b3a023ee3" providerId="AD" clId="Web-{A457A9AE-6EA6-45FB-BC2F-A993A33086A1}" dt="2023-01-16T06:47:49.594" v="103"/>
          <ac:spMkLst>
            <pc:docMk/>
            <pc:sldMk cId="1716880898" sldId="295"/>
            <ac:spMk id="2" creationId="{ACA70AC0-41CA-CD97-8E34-0B6041A6BB1D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7:49.594" v="103"/>
          <ac:spMkLst>
            <pc:docMk/>
            <pc:sldMk cId="1716880898" sldId="295"/>
            <ac:spMk id="3" creationId="{4B480462-9B7D-DE50-02FB-35278D0F66F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49.594" v="103"/>
          <ac:spMkLst>
            <pc:docMk/>
            <pc:sldMk cId="1716880898" sldId="295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49.594" v="103"/>
          <ac:spMkLst>
            <pc:docMk/>
            <pc:sldMk cId="1716880898" sldId="295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49.594" v="103"/>
          <ac:spMkLst>
            <pc:docMk/>
            <pc:sldMk cId="1716880898" sldId="295"/>
            <ac:spMk id="12" creationId="{081E4A58-353D-44AE-B2FC-2A74E2E400F7}"/>
          </ac:spMkLst>
        </pc:sp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3:21.804" v="182"/>
        <pc:sldMkLst>
          <pc:docMk/>
          <pc:sldMk cId="2182273809" sldId="296"/>
        </pc:sldMkLst>
        <pc:spChg chg="add del">
          <ac:chgData name="Torvinen Katja" userId="S::katja.torvinen@simo.fi::b516090b-5a8d-42ff-806d-2c7b3a023ee3" providerId="AD" clId="Web-{A457A9AE-6EA6-45FB-BC2F-A993A33086A1}" dt="2023-01-16T06:53:21.804" v="182"/>
          <ac:spMkLst>
            <pc:docMk/>
            <pc:sldMk cId="2182273809" sldId="296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3:21.804" v="182"/>
          <ac:spMkLst>
            <pc:docMk/>
            <pc:sldMk cId="2182273809" sldId="296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21.804" v="182"/>
          <ac:spMkLst>
            <pc:docMk/>
            <pc:sldMk cId="2182273809" sldId="296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21.804" v="182"/>
          <ac:spMkLst>
            <pc:docMk/>
            <pc:sldMk cId="2182273809" sldId="296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21.804" v="182"/>
          <ac:spMkLst>
            <pc:docMk/>
            <pc:sldMk cId="2182273809" sldId="296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3:21.804" v="182"/>
          <ac:picMkLst>
            <pc:docMk/>
            <pc:sldMk cId="2182273809" sldId="296"/>
            <ac:picMk id="2" creationId="{0B90EF61-972F-FF30-DED9-48D0B6847295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3:21.804" v="182"/>
          <ac:cxnSpMkLst>
            <pc:docMk/>
            <pc:sldMk cId="2182273809" sldId="296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3:27.602" v="183"/>
        <pc:sldMkLst>
          <pc:docMk/>
          <pc:sldMk cId="2274890879" sldId="297"/>
        </pc:sldMkLst>
        <pc:spChg chg="add del">
          <ac:chgData name="Torvinen Katja" userId="S::katja.torvinen@simo.fi::b516090b-5a8d-42ff-806d-2c7b3a023ee3" providerId="AD" clId="Web-{A457A9AE-6EA6-45FB-BC2F-A993A33086A1}" dt="2023-01-16T06:53:27.602" v="183"/>
          <ac:spMkLst>
            <pc:docMk/>
            <pc:sldMk cId="2274890879" sldId="297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3:27.602" v="183"/>
          <ac:spMkLst>
            <pc:docMk/>
            <pc:sldMk cId="2274890879" sldId="297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27.602" v="183"/>
          <ac:spMkLst>
            <pc:docMk/>
            <pc:sldMk cId="2274890879" sldId="297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27.602" v="183"/>
          <ac:spMkLst>
            <pc:docMk/>
            <pc:sldMk cId="2274890879" sldId="297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27.602" v="183"/>
          <ac:spMkLst>
            <pc:docMk/>
            <pc:sldMk cId="2274890879" sldId="297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3:27.602" v="183"/>
          <ac:picMkLst>
            <pc:docMk/>
            <pc:sldMk cId="2274890879" sldId="297"/>
            <ac:picMk id="2" creationId="{AC3464DA-9E01-BC87-6C66-1146F92ED941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3:27.602" v="183"/>
          <ac:cxnSpMkLst>
            <pc:docMk/>
            <pc:sldMk cId="2274890879" sldId="297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3:31.055" v="184"/>
        <pc:sldMkLst>
          <pc:docMk/>
          <pc:sldMk cId="205769540" sldId="298"/>
        </pc:sldMkLst>
        <pc:spChg chg="add del">
          <ac:chgData name="Torvinen Katja" userId="S::katja.torvinen@simo.fi::b516090b-5a8d-42ff-806d-2c7b3a023ee3" providerId="AD" clId="Web-{A457A9AE-6EA6-45FB-BC2F-A993A33086A1}" dt="2023-01-16T06:53:31.055" v="184"/>
          <ac:spMkLst>
            <pc:docMk/>
            <pc:sldMk cId="205769540" sldId="298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3:31.055" v="184"/>
          <ac:spMkLst>
            <pc:docMk/>
            <pc:sldMk cId="205769540" sldId="298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31.055" v="184"/>
          <ac:spMkLst>
            <pc:docMk/>
            <pc:sldMk cId="205769540" sldId="298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31.055" v="184"/>
          <ac:spMkLst>
            <pc:docMk/>
            <pc:sldMk cId="205769540" sldId="298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31.055" v="184"/>
          <ac:spMkLst>
            <pc:docMk/>
            <pc:sldMk cId="205769540" sldId="298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3:31.055" v="184"/>
          <ac:picMkLst>
            <pc:docMk/>
            <pc:sldMk cId="205769540" sldId="298"/>
            <ac:picMk id="2" creationId="{87C399C2-73E0-3340-8482-5984135A25A4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3:31.055" v="184"/>
          <ac:cxnSpMkLst>
            <pc:docMk/>
            <pc:sldMk cId="205769540" sldId="298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3:34.868" v="185"/>
        <pc:sldMkLst>
          <pc:docMk/>
          <pc:sldMk cId="1670105069" sldId="299"/>
        </pc:sldMkLst>
        <pc:spChg chg="add del">
          <ac:chgData name="Torvinen Katja" userId="S::katja.torvinen@simo.fi::b516090b-5a8d-42ff-806d-2c7b3a023ee3" providerId="AD" clId="Web-{A457A9AE-6EA6-45FB-BC2F-A993A33086A1}" dt="2023-01-16T06:53:34.868" v="185"/>
          <ac:spMkLst>
            <pc:docMk/>
            <pc:sldMk cId="1670105069" sldId="299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3:34.868" v="185"/>
          <ac:spMkLst>
            <pc:docMk/>
            <pc:sldMk cId="1670105069" sldId="299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34.868" v="185"/>
          <ac:spMkLst>
            <pc:docMk/>
            <pc:sldMk cId="1670105069" sldId="299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34.868" v="185"/>
          <ac:spMkLst>
            <pc:docMk/>
            <pc:sldMk cId="1670105069" sldId="299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34.868" v="185"/>
          <ac:spMkLst>
            <pc:docMk/>
            <pc:sldMk cId="1670105069" sldId="299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3:34.868" v="185"/>
          <ac:picMkLst>
            <pc:docMk/>
            <pc:sldMk cId="1670105069" sldId="299"/>
            <ac:picMk id="2" creationId="{20981FE4-3E6D-C3DA-779E-12E711CC4EFC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3:34.868" v="185"/>
          <ac:cxnSpMkLst>
            <pc:docMk/>
            <pc:sldMk cId="1670105069" sldId="299"/>
            <ac:cxnSpMk id="20" creationId="{469F4FF8-F8B0-4630-BA1B-0D8B324CD5FF}"/>
          </ac:cxnSpMkLst>
        </pc:cxnChg>
      </pc:sldChg>
      <pc:sldChg chg="addSp modSp mod setBg modClrScheme addAnim chgLayout">
        <pc:chgData name="Torvinen Katja" userId="S::katja.torvinen@simo.fi::b516090b-5a8d-42ff-806d-2c7b3a023ee3" providerId="AD" clId="Web-{A457A9AE-6EA6-45FB-BC2F-A993A33086A1}" dt="2023-01-16T06:47:55.125" v="107"/>
        <pc:sldMkLst>
          <pc:docMk/>
          <pc:sldMk cId="215216269" sldId="300"/>
        </pc:sldMkLst>
        <pc:spChg chg="mod ord">
          <ac:chgData name="Torvinen Katja" userId="S::katja.torvinen@simo.fi::b516090b-5a8d-42ff-806d-2c7b3a023ee3" providerId="AD" clId="Web-{A457A9AE-6EA6-45FB-BC2F-A993A33086A1}" dt="2023-01-16T06:47:55.125" v="105"/>
          <ac:spMkLst>
            <pc:docMk/>
            <pc:sldMk cId="215216269" sldId="300"/>
            <ac:spMk id="2" creationId="{BA257A60-F1E4-E5D1-3546-CFAE03EF6411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7:55.125" v="105"/>
          <ac:spMkLst>
            <pc:docMk/>
            <pc:sldMk cId="215216269" sldId="300"/>
            <ac:spMk id="3" creationId="{5B5D0C10-CDE0-77CA-AFAB-CFAA784B10F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55.125" v="105"/>
          <ac:spMkLst>
            <pc:docMk/>
            <pc:sldMk cId="215216269" sldId="300"/>
            <ac:spMk id="8" creationId="{D278ADA9-6383-4BDD-80D2-8899A402687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55.125" v="105"/>
          <ac:spMkLst>
            <pc:docMk/>
            <pc:sldMk cId="215216269" sldId="300"/>
            <ac:spMk id="10" creationId="{484B7147-B0F6-40ED-B5A2-FF72BC8198B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55.125" v="105"/>
          <ac:spMkLst>
            <pc:docMk/>
            <pc:sldMk cId="215216269" sldId="300"/>
            <ac:spMk id="12" creationId="{B36D2DE0-0628-4A9A-A59D-7BA8B5EB302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55.125" v="105"/>
          <ac:spMkLst>
            <pc:docMk/>
            <pc:sldMk cId="215216269" sldId="300"/>
            <ac:spMk id="14" creationId="{48E405C9-94BE-41DA-928C-DEC9A8550E9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55.125" v="105"/>
          <ac:spMkLst>
            <pc:docMk/>
            <pc:sldMk cId="215216269" sldId="300"/>
            <ac:spMk id="16" creationId="{D2091A72-D5BB-42AC-8FD3-F7747D90861E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55.125" v="105"/>
          <ac:spMkLst>
            <pc:docMk/>
            <pc:sldMk cId="215216269" sldId="300"/>
            <ac:spMk id="18" creationId="{6ED12BFC-A737-46AF-8411-481112D54B0C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7:59.485" v="108"/>
        <pc:sldMkLst>
          <pc:docMk/>
          <pc:sldMk cId="3389199221" sldId="301"/>
        </pc:sldMkLst>
        <pc:spChg chg="mod ord">
          <ac:chgData name="Torvinen Katja" userId="S::katja.torvinen@simo.fi::b516090b-5a8d-42ff-806d-2c7b3a023ee3" providerId="AD" clId="Web-{A457A9AE-6EA6-45FB-BC2F-A993A33086A1}" dt="2023-01-16T06:47:59.485" v="108"/>
          <ac:spMkLst>
            <pc:docMk/>
            <pc:sldMk cId="3389199221" sldId="301"/>
            <ac:spMk id="2" creationId="{ACF134E2-61D2-D134-FE3E-27D8B1683E80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7:59.485" v="108"/>
          <ac:spMkLst>
            <pc:docMk/>
            <pc:sldMk cId="3389199221" sldId="301"/>
            <ac:spMk id="3" creationId="{293CDAD9-E897-39E0-E62E-965C93F3632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59.485" v="108"/>
          <ac:spMkLst>
            <pc:docMk/>
            <pc:sldMk cId="3389199221" sldId="301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59.485" v="108"/>
          <ac:spMkLst>
            <pc:docMk/>
            <pc:sldMk cId="3389199221" sldId="301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7:59.485" v="108"/>
          <ac:spMkLst>
            <pc:docMk/>
            <pc:sldMk cId="3389199221" sldId="301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8:04.001" v="109"/>
        <pc:sldMkLst>
          <pc:docMk/>
          <pc:sldMk cId="3831760216" sldId="302"/>
        </pc:sldMkLst>
        <pc:spChg chg="mod ord">
          <ac:chgData name="Torvinen Katja" userId="S::katja.torvinen@simo.fi::b516090b-5a8d-42ff-806d-2c7b3a023ee3" providerId="AD" clId="Web-{A457A9AE-6EA6-45FB-BC2F-A993A33086A1}" dt="2023-01-16T06:48:04.001" v="109"/>
          <ac:spMkLst>
            <pc:docMk/>
            <pc:sldMk cId="3831760216" sldId="302"/>
            <ac:spMk id="2" creationId="{642DDB4B-D359-1910-B914-28B0AC6E5048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8:04.001" v="109"/>
          <ac:spMkLst>
            <pc:docMk/>
            <pc:sldMk cId="3831760216" sldId="302"/>
            <ac:spMk id="3" creationId="{B3CD6CB8-FDA9-8BD7-4680-7D60C906F4E7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04.001" v="109"/>
          <ac:spMkLst>
            <pc:docMk/>
            <pc:sldMk cId="3831760216" sldId="302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04.001" v="109"/>
          <ac:spMkLst>
            <pc:docMk/>
            <pc:sldMk cId="3831760216" sldId="302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04.001" v="109"/>
          <ac:spMkLst>
            <pc:docMk/>
            <pc:sldMk cId="3831760216" sldId="302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8:08.173" v="110"/>
        <pc:sldMkLst>
          <pc:docMk/>
          <pc:sldMk cId="1312170564" sldId="303"/>
        </pc:sldMkLst>
        <pc:spChg chg="mod ord">
          <ac:chgData name="Torvinen Katja" userId="S::katja.torvinen@simo.fi::b516090b-5a8d-42ff-806d-2c7b3a023ee3" providerId="AD" clId="Web-{A457A9AE-6EA6-45FB-BC2F-A993A33086A1}" dt="2023-01-16T06:48:08.173" v="110"/>
          <ac:spMkLst>
            <pc:docMk/>
            <pc:sldMk cId="1312170564" sldId="303"/>
            <ac:spMk id="2" creationId="{060E20B6-8303-E9DF-7A78-DA01A223078B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8:08.173" v="110"/>
          <ac:spMkLst>
            <pc:docMk/>
            <pc:sldMk cId="1312170564" sldId="303"/>
            <ac:spMk id="3" creationId="{8CAD0C0F-345F-F882-A1E0-71968E4A0D47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08.173" v="110"/>
          <ac:spMkLst>
            <pc:docMk/>
            <pc:sldMk cId="1312170564" sldId="303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08.173" v="110"/>
          <ac:spMkLst>
            <pc:docMk/>
            <pc:sldMk cId="1312170564" sldId="303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08.173" v="110"/>
          <ac:spMkLst>
            <pc:docMk/>
            <pc:sldMk cId="1312170564" sldId="303"/>
            <ac:spMk id="12" creationId="{081E4A58-353D-44AE-B2FC-2A74E2E400F7}"/>
          </ac:spMkLst>
        </pc:spChg>
      </pc:sldChg>
      <pc:sldChg chg="addSp modSp mod setBg modClrScheme addAnim chgLayout">
        <pc:chgData name="Torvinen Katja" userId="S::katja.torvinen@simo.fi::b516090b-5a8d-42ff-806d-2c7b3a023ee3" providerId="AD" clId="Web-{A457A9AE-6EA6-45FB-BC2F-A993A33086A1}" dt="2023-01-16T06:48:12.002" v="113"/>
        <pc:sldMkLst>
          <pc:docMk/>
          <pc:sldMk cId="873066022" sldId="304"/>
        </pc:sldMkLst>
        <pc:spChg chg="mod ord">
          <ac:chgData name="Torvinen Katja" userId="S::katja.torvinen@simo.fi::b516090b-5a8d-42ff-806d-2c7b3a023ee3" providerId="AD" clId="Web-{A457A9AE-6EA6-45FB-BC2F-A993A33086A1}" dt="2023-01-16T06:48:12.002" v="111"/>
          <ac:spMkLst>
            <pc:docMk/>
            <pc:sldMk cId="873066022" sldId="304"/>
            <ac:spMk id="2" creationId="{BA257A60-F1E4-E5D1-3546-CFAE03EF6411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8:12.002" v="111"/>
          <ac:spMkLst>
            <pc:docMk/>
            <pc:sldMk cId="873066022" sldId="304"/>
            <ac:spMk id="3" creationId="{5B5D0C10-CDE0-77CA-AFAB-CFAA784B10F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12.002" v="111"/>
          <ac:spMkLst>
            <pc:docMk/>
            <pc:sldMk cId="873066022" sldId="304"/>
            <ac:spMk id="8" creationId="{D278ADA9-6383-4BDD-80D2-8899A402687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12.002" v="111"/>
          <ac:spMkLst>
            <pc:docMk/>
            <pc:sldMk cId="873066022" sldId="304"/>
            <ac:spMk id="10" creationId="{484B7147-B0F6-40ED-B5A2-FF72BC8198B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12.002" v="111"/>
          <ac:spMkLst>
            <pc:docMk/>
            <pc:sldMk cId="873066022" sldId="304"/>
            <ac:spMk id="12" creationId="{B36D2DE0-0628-4A9A-A59D-7BA8B5EB302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12.002" v="111"/>
          <ac:spMkLst>
            <pc:docMk/>
            <pc:sldMk cId="873066022" sldId="304"/>
            <ac:spMk id="14" creationId="{48E405C9-94BE-41DA-928C-DEC9A8550E9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12.002" v="111"/>
          <ac:spMkLst>
            <pc:docMk/>
            <pc:sldMk cId="873066022" sldId="304"/>
            <ac:spMk id="16" creationId="{D2091A72-D5BB-42AC-8FD3-F7747D90861E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12.002" v="111"/>
          <ac:spMkLst>
            <pc:docMk/>
            <pc:sldMk cId="873066022" sldId="304"/>
            <ac:spMk id="18" creationId="{6ED12BFC-A737-46AF-8411-481112D54B0C}"/>
          </ac:spMkLst>
        </pc:sp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3:40.040" v="186"/>
        <pc:sldMkLst>
          <pc:docMk/>
          <pc:sldMk cId="1577307376" sldId="305"/>
        </pc:sldMkLst>
        <pc:spChg chg="add del">
          <ac:chgData name="Torvinen Katja" userId="S::katja.torvinen@simo.fi::b516090b-5a8d-42ff-806d-2c7b3a023ee3" providerId="AD" clId="Web-{A457A9AE-6EA6-45FB-BC2F-A993A33086A1}" dt="2023-01-16T06:53:40.040" v="186"/>
          <ac:spMkLst>
            <pc:docMk/>
            <pc:sldMk cId="1577307376" sldId="305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3:40.040" v="186"/>
          <ac:spMkLst>
            <pc:docMk/>
            <pc:sldMk cId="1577307376" sldId="305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40.040" v="186"/>
          <ac:spMkLst>
            <pc:docMk/>
            <pc:sldMk cId="1577307376" sldId="305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40.040" v="186"/>
          <ac:spMkLst>
            <pc:docMk/>
            <pc:sldMk cId="1577307376" sldId="305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40.040" v="186"/>
          <ac:spMkLst>
            <pc:docMk/>
            <pc:sldMk cId="1577307376" sldId="305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3:40.040" v="186"/>
          <ac:picMkLst>
            <pc:docMk/>
            <pc:sldMk cId="1577307376" sldId="305"/>
            <ac:picMk id="2" creationId="{D12926BB-93E2-1D91-7E0C-46BD19158D28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3:40.040" v="186"/>
          <ac:cxnSpMkLst>
            <pc:docMk/>
            <pc:sldMk cId="1577307376" sldId="305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3:44.056" v="187"/>
        <pc:sldMkLst>
          <pc:docMk/>
          <pc:sldMk cId="2164756591" sldId="306"/>
        </pc:sldMkLst>
        <pc:spChg chg="add del">
          <ac:chgData name="Torvinen Katja" userId="S::katja.torvinen@simo.fi::b516090b-5a8d-42ff-806d-2c7b3a023ee3" providerId="AD" clId="Web-{A457A9AE-6EA6-45FB-BC2F-A993A33086A1}" dt="2023-01-16T06:53:44.056" v="187"/>
          <ac:spMkLst>
            <pc:docMk/>
            <pc:sldMk cId="2164756591" sldId="306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3:44.056" v="187"/>
          <ac:spMkLst>
            <pc:docMk/>
            <pc:sldMk cId="2164756591" sldId="306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44.056" v="187"/>
          <ac:spMkLst>
            <pc:docMk/>
            <pc:sldMk cId="2164756591" sldId="306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44.056" v="187"/>
          <ac:spMkLst>
            <pc:docMk/>
            <pc:sldMk cId="2164756591" sldId="306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44.056" v="187"/>
          <ac:spMkLst>
            <pc:docMk/>
            <pc:sldMk cId="2164756591" sldId="306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3:44.056" v="187"/>
          <ac:picMkLst>
            <pc:docMk/>
            <pc:sldMk cId="2164756591" sldId="306"/>
            <ac:picMk id="2" creationId="{F5481C69-BF66-14F9-2446-F587D96A1C33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3:44.056" v="187"/>
          <ac:cxnSpMkLst>
            <pc:docMk/>
            <pc:sldMk cId="2164756591" sldId="306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3:49.619" v="188"/>
        <pc:sldMkLst>
          <pc:docMk/>
          <pc:sldMk cId="3237599564" sldId="307"/>
        </pc:sldMkLst>
        <pc:spChg chg="add del">
          <ac:chgData name="Torvinen Katja" userId="S::katja.torvinen@simo.fi::b516090b-5a8d-42ff-806d-2c7b3a023ee3" providerId="AD" clId="Web-{A457A9AE-6EA6-45FB-BC2F-A993A33086A1}" dt="2023-01-16T06:53:49.619" v="188"/>
          <ac:spMkLst>
            <pc:docMk/>
            <pc:sldMk cId="3237599564" sldId="307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3:49.619" v="188"/>
          <ac:spMkLst>
            <pc:docMk/>
            <pc:sldMk cId="3237599564" sldId="307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49.619" v="188"/>
          <ac:spMkLst>
            <pc:docMk/>
            <pc:sldMk cId="3237599564" sldId="307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49.619" v="188"/>
          <ac:spMkLst>
            <pc:docMk/>
            <pc:sldMk cId="3237599564" sldId="307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49.619" v="188"/>
          <ac:spMkLst>
            <pc:docMk/>
            <pc:sldMk cId="3237599564" sldId="307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3:49.619" v="188"/>
          <ac:picMkLst>
            <pc:docMk/>
            <pc:sldMk cId="3237599564" sldId="307"/>
            <ac:picMk id="2" creationId="{34D083FB-43E1-3AB1-8AFF-AC1704E0BCC4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3:49.619" v="188"/>
          <ac:cxnSpMkLst>
            <pc:docMk/>
            <pc:sldMk cId="3237599564" sldId="307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3:53.447" v="189"/>
        <pc:sldMkLst>
          <pc:docMk/>
          <pc:sldMk cId="2414632627" sldId="308"/>
        </pc:sldMkLst>
        <pc:spChg chg="add del">
          <ac:chgData name="Torvinen Katja" userId="S::katja.torvinen@simo.fi::b516090b-5a8d-42ff-806d-2c7b3a023ee3" providerId="AD" clId="Web-{A457A9AE-6EA6-45FB-BC2F-A993A33086A1}" dt="2023-01-16T06:53:53.447" v="189"/>
          <ac:spMkLst>
            <pc:docMk/>
            <pc:sldMk cId="2414632627" sldId="308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3:53.447" v="189"/>
          <ac:spMkLst>
            <pc:docMk/>
            <pc:sldMk cId="2414632627" sldId="308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53.447" v="189"/>
          <ac:spMkLst>
            <pc:docMk/>
            <pc:sldMk cId="2414632627" sldId="308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53.447" v="189"/>
          <ac:spMkLst>
            <pc:docMk/>
            <pc:sldMk cId="2414632627" sldId="308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53.447" v="189"/>
          <ac:spMkLst>
            <pc:docMk/>
            <pc:sldMk cId="2414632627" sldId="308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3:53.447" v="189"/>
          <ac:picMkLst>
            <pc:docMk/>
            <pc:sldMk cId="2414632627" sldId="308"/>
            <ac:picMk id="2" creationId="{F95CDD2E-D351-0581-D775-5C1ADF9B9BEB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3:53.447" v="189"/>
          <ac:cxnSpMkLst>
            <pc:docMk/>
            <pc:sldMk cId="2414632627" sldId="308"/>
            <ac:cxnSpMk id="20" creationId="{469F4FF8-F8B0-4630-BA1B-0D8B324CD5FF}"/>
          </ac:cxnSpMkLst>
        </pc:cxn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8:18.986" v="114"/>
        <pc:sldMkLst>
          <pc:docMk/>
          <pc:sldMk cId="1448525642" sldId="309"/>
        </pc:sldMkLst>
        <pc:spChg chg="mod ord">
          <ac:chgData name="Torvinen Katja" userId="S::katja.torvinen@simo.fi::b516090b-5a8d-42ff-806d-2c7b3a023ee3" providerId="AD" clId="Web-{A457A9AE-6EA6-45FB-BC2F-A993A33086A1}" dt="2023-01-16T06:48:18.986" v="114"/>
          <ac:spMkLst>
            <pc:docMk/>
            <pc:sldMk cId="1448525642" sldId="309"/>
            <ac:spMk id="2" creationId="{A3314882-A2C5-34D8-C813-B4EE633F373F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8:18.986" v="114"/>
          <ac:spMkLst>
            <pc:docMk/>
            <pc:sldMk cId="1448525642" sldId="309"/>
            <ac:spMk id="3" creationId="{E110521D-8BB1-3CD9-445A-484F0C2690F9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18.986" v="114"/>
          <ac:spMkLst>
            <pc:docMk/>
            <pc:sldMk cId="1448525642" sldId="309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18.986" v="114"/>
          <ac:spMkLst>
            <pc:docMk/>
            <pc:sldMk cId="1448525642" sldId="309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18.986" v="114"/>
          <ac:spMkLst>
            <pc:docMk/>
            <pc:sldMk cId="1448525642" sldId="309"/>
            <ac:spMk id="12" creationId="{081E4A58-353D-44AE-B2FC-2A74E2E400F7}"/>
          </ac:spMkLst>
        </pc:sp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3:58.073" v="190"/>
        <pc:sldMkLst>
          <pc:docMk/>
          <pc:sldMk cId="992193002" sldId="310"/>
        </pc:sldMkLst>
        <pc:spChg chg="add del">
          <ac:chgData name="Torvinen Katja" userId="S::katja.torvinen@simo.fi::b516090b-5a8d-42ff-806d-2c7b3a023ee3" providerId="AD" clId="Web-{A457A9AE-6EA6-45FB-BC2F-A993A33086A1}" dt="2023-01-16T06:53:58.073" v="190"/>
          <ac:spMkLst>
            <pc:docMk/>
            <pc:sldMk cId="992193002" sldId="310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3:58.073" v="190"/>
          <ac:spMkLst>
            <pc:docMk/>
            <pc:sldMk cId="992193002" sldId="310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58.073" v="190"/>
          <ac:spMkLst>
            <pc:docMk/>
            <pc:sldMk cId="992193002" sldId="310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58.073" v="190"/>
          <ac:spMkLst>
            <pc:docMk/>
            <pc:sldMk cId="992193002" sldId="310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3:58.073" v="190"/>
          <ac:spMkLst>
            <pc:docMk/>
            <pc:sldMk cId="992193002" sldId="310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3:58.073" v="190"/>
          <ac:picMkLst>
            <pc:docMk/>
            <pc:sldMk cId="992193002" sldId="310"/>
            <ac:picMk id="2" creationId="{5B4FC2AF-D33D-C79F-6854-D847BC989C6D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3:58.073" v="190"/>
          <ac:cxnSpMkLst>
            <pc:docMk/>
            <pc:sldMk cId="992193002" sldId="310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4:02.182" v="191"/>
        <pc:sldMkLst>
          <pc:docMk/>
          <pc:sldMk cId="3501246763" sldId="311"/>
        </pc:sldMkLst>
        <pc:spChg chg="add del">
          <ac:chgData name="Torvinen Katja" userId="S::katja.torvinen@simo.fi::b516090b-5a8d-42ff-806d-2c7b3a023ee3" providerId="AD" clId="Web-{A457A9AE-6EA6-45FB-BC2F-A993A33086A1}" dt="2023-01-16T06:54:02.182" v="191"/>
          <ac:spMkLst>
            <pc:docMk/>
            <pc:sldMk cId="3501246763" sldId="311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4:02.182" v="191"/>
          <ac:spMkLst>
            <pc:docMk/>
            <pc:sldMk cId="3501246763" sldId="311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02.182" v="191"/>
          <ac:spMkLst>
            <pc:docMk/>
            <pc:sldMk cId="3501246763" sldId="311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02.182" v="191"/>
          <ac:spMkLst>
            <pc:docMk/>
            <pc:sldMk cId="3501246763" sldId="311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02.182" v="191"/>
          <ac:spMkLst>
            <pc:docMk/>
            <pc:sldMk cId="3501246763" sldId="311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4:02.182" v="191"/>
          <ac:picMkLst>
            <pc:docMk/>
            <pc:sldMk cId="3501246763" sldId="311"/>
            <ac:picMk id="2" creationId="{AFB0247B-F0C7-0914-17F5-1617913B7250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4:02.182" v="191"/>
          <ac:cxnSpMkLst>
            <pc:docMk/>
            <pc:sldMk cId="3501246763" sldId="311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4:07.511" v="192"/>
        <pc:sldMkLst>
          <pc:docMk/>
          <pc:sldMk cId="3887133011" sldId="312"/>
        </pc:sldMkLst>
        <pc:spChg chg="add del">
          <ac:chgData name="Torvinen Katja" userId="S::katja.torvinen@simo.fi::b516090b-5a8d-42ff-806d-2c7b3a023ee3" providerId="AD" clId="Web-{A457A9AE-6EA6-45FB-BC2F-A993A33086A1}" dt="2023-01-16T06:54:07.511" v="192"/>
          <ac:spMkLst>
            <pc:docMk/>
            <pc:sldMk cId="3887133011" sldId="312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4:07.511" v="192"/>
          <ac:spMkLst>
            <pc:docMk/>
            <pc:sldMk cId="3887133011" sldId="312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07.511" v="192"/>
          <ac:spMkLst>
            <pc:docMk/>
            <pc:sldMk cId="3887133011" sldId="312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07.511" v="192"/>
          <ac:spMkLst>
            <pc:docMk/>
            <pc:sldMk cId="3887133011" sldId="312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07.511" v="192"/>
          <ac:spMkLst>
            <pc:docMk/>
            <pc:sldMk cId="3887133011" sldId="312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4:07.511" v="192"/>
          <ac:picMkLst>
            <pc:docMk/>
            <pc:sldMk cId="3887133011" sldId="312"/>
            <ac:picMk id="2" creationId="{06CEB5A4-4CCA-85C3-94A6-B53243C02B81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4:07.511" v="192"/>
          <ac:cxnSpMkLst>
            <pc:docMk/>
            <pc:sldMk cId="3887133011" sldId="312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4:14.183" v="193"/>
        <pc:sldMkLst>
          <pc:docMk/>
          <pc:sldMk cId="2445200845" sldId="313"/>
        </pc:sldMkLst>
        <pc:spChg chg="add del">
          <ac:chgData name="Torvinen Katja" userId="S::katja.torvinen@simo.fi::b516090b-5a8d-42ff-806d-2c7b3a023ee3" providerId="AD" clId="Web-{A457A9AE-6EA6-45FB-BC2F-A993A33086A1}" dt="2023-01-16T06:54:14.183" v="193"/>
          <ac:spMkLst>
            <pc:docMk/>
            <pc:sldMk cId="2445200845" sldId="313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4:14.183" v="193"/>
          <ac:spMkLst>
            <pc:docMk/>
            <pc:sldMk cId="2445200845" sldId="313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14.183" v="193"/>
          <ac:spMkLst>
            <pc:docMk/>
            <pc:sldMk cId="2445200845" sldId="313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14.183" v="193"/>
          <ac:spMkLst>
            <pc:docMk/>
            <pc:sldMk cId="2445200845" sldId="313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14.183" v="193"/>
          <ac:spMkLst>
            <pc:docMk/>
            <pc:sldMk cId="2445200845" sldId="313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4:14.183" v="193"/>
          <ac:picMkLst>
            <pc:docMk/>
            <pc:sldMk cId="2445200845" sldId="313"/>
            <ac:picMk id="2" creationId="{36B77152-A810-7822-152E-908A822405B0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4:14.183" v="193"/>
          <ac:cxnSpMkLst>
            <pc:docMk/>
            <pc:sldMk cId="2445200845" sldId="313"/>
            <ac:cxnSpMk id="20" creationId="{469F4FF8-F8B0-4630-BA1B-0D8B324CD5FF}"/>
          </ac:cxnSpMkLst>
        </pc:cxn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8:25.378" v="115"/>
        <pc:sldMkLst>
          <pc:docMk/>
          <pc:sldMk cId="847079499" sldId="314"/>
        </pc:sldMkLst>
        <pc:spChg chg="mod ord">
          <ac:chgData name="Torvinen Katja" userId="S::katja.torvinen@simo.fi::b516090b-5a8d-42ff-806d-2c7b3a023ee3" providerId="AD" clId="Web-{A457A9AE-6EA6-45FB-BC2F-A993A33086A1}" dt="2023-01-16T06:48:25.378" v="115"/>
          <ac:spMkLst>
            <pc:docMk/>
            <pc:sldMk cId="847079499" sldId="314"/>
            <ac:spMk id="2" creationId="{5F9B600E-CBCB-2DB6-AF34-411FA4EEA834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8:25.378" v="115"/>
          <ac:spMkLst>
            <pc:docMk/>
            <pc:sldMk cId="847079499" sldId="314"/>
            <ac:spMk id="3" creationId="{B097405A-CC7E-9DD8-3312-E4D36FDAFAAE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25.378" v="115"/>
          <ac:spMkLst>
            <pc:docMk/>
            <pc:sldMk cId="847079499" sldId="314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25.378" v="115"/>
          <ac:spMkLst>
            <pc:docMk/>
            <pc:sldMk cId="847079499" sldId="314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25.378" v="115"/>
          <ac:spMkLst>
            <pc:docMk/>
            <pc:sldMk cId="847079499" sldId="314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8:29.315" v="116"/>
        <pc:sldMkLst>
          <pc:docMk/>
          <pc:sldMk cId="2271392408" sldId="315"/>
        </pc:sldMkLst>
        <pc:spChg chg="mod ord">
          <ac:chgData name="Torvinen Katja" userId="S::katja.torvinen@simo.fi::b516090b-5a8d-42ff-806d-2c7b3a023ee3" providerId="AD" clId="Web-{A457A9AE-6EA6-45FB-BC2F-A993A33086A1}" dt="2023-01-16T06:48:29.315" v="116"/>
          <ac:spMkLst>
            <pc:docMk/>
            <pc:sldMk cId="2271392408" sldId="315"/>
            <ac:spMk id="2" creationId="{F8091DB6-1DE4-ED97-591A-51912B8B160E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8:29.315" v="116"/>
          <ac:spMkLst>
            <pc:docMk/>
            <pc:sldMk cId="2271392408" sldId="315"/>
            <ac:spMk id="3" creationId="{BA0F16CC-C5E5-031E-B055-332CF575DDE1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29.315" v="116"/>
          <ac:spMkLst>
            <pc:docMk/>
            <pc:sldMk cId="2271392408" sldId="315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29.315" v="116"/>
          <ac:spMkLst>
            <pc:docMk/>
            <pc:sldMk cId="2271392408" sldId="315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29.315" v="116"/>
          <ac:spMkLst>
            <pc:docMk/>
            <pc:sldMk cId="2271392408" sldId="315"/>
            <ac:spMk id="12" creationId="{081E4A58-353D-44AE-B2FC-2A74E2E400F7}"/>
          </ac:spMkLst>
        </pc:spChg>
      </pc:sldChg>
      <pc:sldChg chg="addSp modSp mod setBg modClrScheme addAnim chgLayout">
        <pc:chgData name="Torvinen Katja" userId="S::katja.torvinen@simo.fi::b516090b-5a8d-42ff-806d-2c7b3a023ee3" providerId="AD" clId="Web-{A457A9AE-6EA6-45FB-BC2F-A993A33086A1}" dt="2023-01-16T06:48:35.222" v="118"/>
        <pc:sldMkLst>
          <pc:docMk/>
          <pc:sldMk cId="251047909" sldId="316"/>
        </pc:sldMkLst>
        <pc:spChg chg="mod ord">
          <ac:chgData name="Torvinen Katja" userId="S::katja.torvinen@simo.fi::b516090b-5a8d-42ff-806d-2c7b3a023ee3" providerId="AD" clId="Web-{A457A9AE-6EA6-45FB-BC2F-A993A33086A1}" dt="2023-01-16T06:48:35.222" v="117"/>
          <ac:spMkLst>
            <pc:docMk/>
            <pc:sldMk cId="251047909" sldId="316"/>
            <ac:spMk id="2" creationId="{484E814C-A774-E1B0-C893-15A9070ABC42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8:35.222" v="117"/>
          <ac:spMkLst>
            <pc:docMk/>
            <pc:sldMk cId="251047909" sldId="316"/>
            <ac:spMk id="3" creationId="{34A13485-FFF5-54FB-7A4A-02078540373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35.222" v="117"/>
          <ac:spMkLst>
            <pc:docMk/>
            <pc:sldMk cId="251047909" sldId="316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35.222" v="117"/>
          <ac:spMkLst>
            <pc:docMk/>
            <pc:sldMk cId="251047909" sldId="316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35.222" v="117"/>
          <ac:spMkLst>
            <pc:docMk/>
            <pc:sldMk cId="251047909" sldId="316"/>
            <ac:spMk id="12" creationId="{081E4A58-353D-44AE-B2FC-2A74E2E400F7}"/>
          </ac:spMkLst>
        </pc:spChg>
      </pc:sldChg>
      <pc:sldChg chg="addSp modSp mod setBg modClrScheme addAnim chgLayout">
        <pc:chgData name="Torvinen Katja" userId="S::katja.torvinen@simo.fi::b516090b-5a8d-42ff-806d-2c7b3a023ee3" providerId="AD" clId="Web-{A457A9AE-6EA6-45FB-BC2F-A993A33086A1}" dt="2023-01-16T06:48:38.753" v="121"/>
        <pc:sldMkLst>
          <pc:docMk/>
          <pc:sldMk cId="2632534531" sldId="317"/>
        </pc:sldMkLst>
        <pc:spChg chg="mod ord">
          <ac:chgData name="Torvinen Katja" userId="S::katja.torvinen@simo.fi::b516090b-5a8d-42ff-806d-2c7b3a023ee3" providerId="AD" clId="Web-{A457A9AE-6EA6-45FB-BC2F-A993A33086A1}" dt="2023-01-16T06:48:38.753" v="119"/>
          <ac:spMkLst>
            <pc:docMk/>
            <pc:sldMk cId="2632534531" sldId="317"/>
            <ac:spMk id="2" creationId="{BA257A60-F1E4-E5D1-3546-CFAE03EF6411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8:38.753" v="119"/>
          <ac:spMkLst>
            <pc:docMk/>
            <pc:sldMk cId="2632534531" sldId="317"/>
            <ac:spMk id="3" creationId="{5B5D0C10-CDE0-77CA-AFAB-CFAA784B10F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38.753" v="119"/>
          <ac:spMkLst>
            <pc:docMk/>
            <pc:sldMk cId="2632534531" sldId="317"/>
            <ac:spMk id="8" creationId="{D278ADA9-6383-4BDD-80D2-8899A402687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38.753" v="119"/>
          <ac:spMkLst>
            <pc:docMk/>
            <pc:sldMk cId="2632534531" sldId="317"/>
            <ac:spMk id="10" creationId="{484B7147-B0F6-40ED-B5A2-FF72BC8198B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38.753" v="119"/>
          <ac:spMkLst>
            <pc:docMk/>
            <pc:sldMk cId="2632534531" sldId="317"/>
            <ac:spMk id="12" creationId="{B36D2DE0-0628-4A9A-A59D-7BA8B5EB302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38.753" v="119"/>
          <ac:spMkLst>
            <pc:docMk/>
            <pc:sldMk cId="2632534531" sldId="317"/>
            <ac:spMk id="14" creationId="{48E405C9-94BE-41DA-928C-DEC9A8550E9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38.753" v="119"/>
          <ac:spMkLst>
            <pc:docMk/>
            <pc:sldMk cId="2632534531" sldId="317"/>
            <ac:spMk id="16" creationId="{D2091A72-D5BB-42AC-8FD3-F7747D90861E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38.753" v="119"/>
          <ac:spMkLst>
            <pc:docMk/>
            <pc:sldMk cId="2632534531" sldId="317"/>
            <ac:spMk id="18" creationId="{6ED12BFC-A737-46AF-8411-481112D54B0C}"/>
          </ac:spMkLst>
        </pc:spChg>
      </pc:sldChg>
      <pc:sldChg chg="addSp modSp mod setBg modClrScheme addAnim chgLayout">
        <pc:chgData name="Torvinen Katja" userId="S::katja.torvinen@simo.fi::b516090b-5a8d-42ff-806d-2c7b3a023ee3" providerId="AD" clId="Web-{A457A9AE-6EA6-45FB-BC2F-A993A33086A1}" dt="2023-01-16T06:48:45.020" v="123"/>
        <pc:sldMkLst>
          <pc:docMk/>
          <pc:sldMk cId="40491819" sldId="318"/>
        </pc:sldMkLst>
        <pc:spChg chg="mod ord">
          <ac:chgData name="Torvinen Katja" userId="S::katja.torvinen@simo.fi::b516090b-5a8d-42ff-806d-2c7b3a023ee3" providerId="AD" clId="Web-{A457A9AE-6EA6-45FB-BC2F-A993A33086A1}" dt="2023-01-16T06:48:45.020" v="122"/>
          <ac:spMkLst>
            <pc:docMk/>
            <pc:sldMk cId="40491819" sldId="318"/>
            <ac:spMk id="2" creationId="{631C51DA-4AEE-97EC-F5B0-53D0328C4CFD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8:45.020" v="122"/>
          <ac:spMkLst>
            <pc:docMk/>
            <pc:sldMk cId="40491819" sldId="318"/>
            <ac:spMk id="3" creationId="{505E296A-4C10-1BF6-2EE1-1E58B55DA09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45.020" v="122"/>
          <ac:spMkLst>
            <pc:docMk/>
            <pc:sldMk cId="40491819" sldId="318"/>
            <ac:spMk id="8" creationId="{4E1BEB12-92AF-4445-98AD-4C7756E7C93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45.020" v="122"/>
          <ac:spMkLst>
            <pc:docMk/>
            <pc:sldMk cId="40491819" sldId="318"/>
            <ac:spMk id="10" creationId="{D0522C2C-7B5C-48A7-A969-03941E5D2E7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45.020" v="122"/>
          <ac:spMkLst>
            <pc:docMk/>
            <pc:sldMk cId="40491819" sldId="318"/>
            <ac:spMk id="12" creationId="{9C682A1A-5B2D-4111-BBD6-620165633E5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45.020" v="122"/>
          <ac:spMkLst>
            <pc:docMk/>
            <pc:sldMk cId="40491819" sldId="318"/>
            <ac:spMk id="14" creationId="{D6EE29F2-D77F-4BD0-A20B-334D316A1C9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45.020" v="122"/>
          <ac:spMkLst>
            <pc:docMk/>
            <pc:sldMk cId="40491819" sldId="318"/>
            <ac:spMk id="16" creationId="{22D09ED2-868F-42C6-866E-F92E0CEF314F}"/>
          </ac:spMkLst>
        </pc:sp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4:18.137" v="194"/>
        <pc:sldMkLst>
          <pc:docMk/>
          <pc:sldMk cId="1318224523" sldId="319"/>
        </pc:sldMkLst>
        <pc:spChg chg="add del">
          <ac:chgData name="Torvinen Katja" userId="S::katja.torvinen@simo.fi::b516090b-5a8d-42ff-806d-2c7b3a023ee3" providerId="AD" clId="Web-{A457A9AE-6EA6-45FB-BC2F-A993A33086A1}" dt="2023-01-16T06:54:18.137" v="194"/>
          <ac:spMkLst>
            <pc:docMk/>
            <pc:sldMk cId="1318224523" sldId="319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4:18.137" v="194"/>
          <ac:spMkLst>
            <pc:docMk/>
            <pc:sldMk cId="1318224523" sldId="319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18.137" v="194"/>
          <ac:spMkLst>
            <pc:docMk/>
            <pc:sldMk cId="1318224523" sldId="319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18.137" v="194"/>
          <ac:spMkLst>
            <pc:docMk/>
            <pc:sldMk cId="1318224523" sldId="319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18.137" v="194"/>
          <ac:spMkLst>
            <pc:docMk/>
            <pc:sldMk cId="1318224523" sldId="319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4:18.137" v="194"/>
          <ac:picMkLst>
            <pc:docMk/>
            <pc:sldMk cId="1318224523" sldId="319"/>
            <ac:picMk id="2" creationId="{6A4117C0-509A-B8B6-B13A-7F178034B548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4:18.137" v="194"/>
          <ac:cxnSpMkLst>
            <pc:docMk/>
            <pc:sldMk cId="1318224523" sldId="319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4:22.652" v="195"/>
        <pc:sldMkLst>
          <pc:docMk/>
          <pc:sldMk cId="2083731409" sldId="320"/>
        </pc:sldMkLst>
        <pc:spChg chg="add del">
          <ac:chgData name="Torvinen Katja" userId="S::katja.torvinen@simo.fi::b516090b-5a8d-42ff-806d-2c7b3a023ee3" providerId="AD" clId="Web-{A457A9AE-6EA6-45FB-BC2F-A993A33086A1}" dt="2023-01-16T06:54:22.652" v="195"/>
          <ac:spMkLst>
            <pc:docMk/>
            <pc:sldMk cId="2083731409" sldId="320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4:22.652" v="195"/>
          <ac:spMkLst>
            <pc:docMk/>
            <pc:sldMk cId="2083731409" sldId="320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22.652" v="195"/>
          <ac:spMkLst>
            <pc:docMk/>
            <pc:sldMk cId="2083731409" sldId="320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22.652" v="195"/>
          <ac:spMkLst>
            <pc:docMk/>
            <pc:sldMk cId="2083731409" sldId="320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22.652" v="195"/>
          <ac:spMkLst>
            <pc:docMk/>
            <pc:sldMk cId="2083731409" sldId="320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4:22.652" v="195"/>
          <ac:picMkLst>
            <pc:docMk/>
            <pc:sldMk cId="2083731409" sldId="320"/>
            <ac:picMk id="2" creationId="{7E0ED15F-7C03-B6BE-E0EC-2B767724F6BB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4:22.652" v="195"/>
          <ac:cxnSpMkLst>
            <pc:docMk/>
            <pc:sldMk cId="2083731409" sldId="320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4:26.809" v="196"/>
        <pc:sldMkLst>
          <pc:docMk/>
          <pc:sldMk cId="1204184233" sldId="321"/>
        </pc:sldMkLst>
        <pc:spChg chg="add del">
          <ac:chgData name="Torvinen Katja" userId="S::katja.torvinen@simo.fi::b516090b-5a8d-42ff-806d-2c7b3a023ee3" providerId="AD" clId="Web-{A457A9AE-6EA6-45FB-BC2F-A993A33086A1}" dt="2023-01-16T06:54:26.809" v="196"/>
          <ac:spMkLst>
            <pc:docMk/>
            <pc:sldMk cId="1204184233" sldId="321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4:26.809" v="196"/>
          <ac:spMkLst>
            <pc:docMk/>
            <pc:sldMk cId="1204184233" sldId="321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26.809" v="196"/>
          <ac:spMkLst>
            <pc:docMk/>
            <pc:sldMk cId="1204184233" sldId="321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26.809" v="196"/>
          <ac:spMkLst>
            <pc:docMk/>
            <pc:sldMk cId="1204184233" sldId="321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26.809" v="196"/>
          <ac:spMkLst>
            <pc:docMk/>
            <pc:sldMk cId="1204184233" sldId="321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4:26.809" v="196"/>
          <ac:picMkLst>
            <pc:docMk/>
            <pc:sldMk cId="1204184233" sldId="321"/>
            <ac:picMk id="2" creationId="{95BDAC3C-5736-5234-BEDF-51E00E306520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4:26.809" v="196"/>
          <ac:cxnSpMkLst>
            <pc:docMk/>
            <pc:sldMk cId="1204184233" sldId="321"/>
            <ac:cxnSpMk id="20" creationId="{469F4FF8-F8B0-4630-BA1B-0D8B324CD5FF}"/>
          </ac:cxnSpMkLst>
        </pc:cxnChg>
      </pc:sldChg>
      <pc:sldChg chg="addSp delSp modSp mod modClrScheme delDesignElem chgLayout">
        <pc:chgData name="Torvinen Katja" userId="S::katja.torvinen@simo.fi::b516090b-5a8d-42ff-806d-2c7b3a023ee3" providerId="AD" clId="Web-{A457A9AE-6EA6-45FB-BC2F-A993A33086A1}" dt="2023-01-16T06:54:30.825" v="197"/>
        <pc:sldMkLst>
          <pc:docMk/>
          <pc:sldMk cId="606457071" sldId="322"/>
        </pc:sldMkLst>
        <pc:spChg chg="add del">
          <ac:chgData name="Torvinen Katja" userId="S::katja.torvinen@simo.fi::b516090b-5a8d-42ff-806d-2c7b3a023ee3" providerId="AD" clId="Web-{A457A9AE-6EA6-45FB-BC2F-A993A33086A1}" dt="2023-01-16T06:54:30.825" v="197"/>
          <ac:spMkLst>
            <pc:docMk/>
            <pc:sldMk cId="606457071" sldId="322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54:30.825" v="197"/>
          <ac:spMkLst>
            <pc:docMk/>
            <pc:sldMk cId="606457071" sldId="322"/>
            <ac:spMk id="9" creationId="{CB44330D-EA18-4254-AA95-EB49948539B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30.825" v="197"/>
          <ac:spMkLst>
            <pc:docMk/>
            <pc:sldMk cId="606457071" sldId="322"/>
            <ac:spMk id="14" creationId="{3DAD86CA-8235-409B-982B-5E7A033E239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30.825" v="197"/>
          <ac:spMkLst>
            <pc:docMk/>
            <pc:sldMk cId="606457071" sldId="322"/>
            <ac:spMk id="16" creationId="{9F234FBA-3501-47B4-AE0C-AA4AFBC8F60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4:30.825" v="197"/>
          <ac:spMkLst>
            <pc:docMk/>
            <pc:sldMk cId="606457071" sldId="322"/>
            <ac:spMk id="18" creationId="{B5EF893B-0491-416E-9D33-BADE9600792A}"/>
          </ac:spMkLst>
        </pc:spChg>
        <pc:picChg chg="mod">
          <ac:chgData name="Torvinen Katja" userId="S::katja.torvinen@simo.fi::b516090b-5a8d-42ff-806d-2c7b3a023ee3" providerId="AD" clId="Web-{A457A9AE-6EA6-45FB-BC2F-A993A33086A1}" dt="2023-01-16T06:54:30.825" v="197"/>
          <ac:picMkLst>
            <pc:docMk/>
            <pc:sldMk cId="606457071" sldId="322"/>
            <ac:picMk id="2" creationId="{8A48C3FB-A0B7-F0FD-72BC-04570BE41ACE}"/>
          </ac:picMkLst>
        </pc:picChg>
        <pc:cxnChg chg="add">
          <ac:chgData name="Torvinen Katja" userId="S::katja.torvinen@simo.fi::b516090b-5a8d-42ff-806d-2c7b3a023ee3" providerId="AD" clId="Web-{A457A9AE-6EA6-45FB-BC2F-A993A33086A1}" dt="2023-01-16T06:54:30.825" v="197"/>
          <ac:cxnSpMkLst>
            <pc:docMk/>
            <pc:sldMk cId="606457071" sldId="322"/>
            <ac:cxnSpMk id="20" creationId="{469F4FF8-F8B0-4630-BA1B-0D8B324CD5FF}"/>
          </ac:cxnSpMkLst>
        </pc:cxn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562074246" sldId="323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562074246" sldId="323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562074246" sldId="323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3604416569" sldId="324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604416569" sldId="324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604416569" sldId="324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3734752627" sldId="325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734752627" sldId="325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734752627" sldId="325"/>
            <ac:spMk id="9" creationId="{CB44330D-EA18-4254-AA95-EB49948539B8}"/>
          </ac:spMkLst>
        </pc:spChg>
      </pc:sldChg>
      <pc:sldChg chg="addSp modSp mod setBg modClrScheme addAnim chgLayout">
        <pc:chgData name="Torvinen Katja" userId="S::katja.torvinen@simo.fi::b516090b-5a8d-42ff-806d-2c7b3a023ee3" providerId="AD" clId="Web-{A457A9AE-6EA6-45FB-BC2F-A993A33086A1}" dt="2023-01-16T06:48:53.536" v="126"/>
        <pc:sldMkLst>
          <pc:docMk/>
          <pc:sldMk cId="1265406494" sldId="326"/>
        </pc:sldMkLst>
        <pc:spChg chg="mod ord">
          <ac:chgData name="Torvinen Katja" userId="S::katja.torvinen@simo.fi::b516090b-5a8d-42ff-806d-2c7b3a023ee3" providerId="AD" clId="Web-{A457A9AE-6EA6-45FB-BC2F-A993A33086A1}" dt="2023-01-16T06:48:53.536" v="124"/>
          <ac:spMkLst>
            <pc:docMk/>
            <pc:sldMk cId="1265406494" sldId="326"/>
            <ac:spMk id="2" creationId="{8CC1D299-BAE6-2DA7-8F7D-3A94C7BBFD00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8:53.536" v="124"/>
          <ac:spMkLst>
            <pc:docMk/>
            <pc:sldMk cId="1265406494" sldId="326"/>
            <ac:spMk id="3" creationId="{36FCD492-7595-BD60-8BC5-2FFA653237E1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53.536" v="124"/>
          <ac:spMkLst>
            <pc:docMk/>
            <pc:sldMk cId="1265406494" sldId="326"/>
            <ac:spMk id="8" creationId="{D278ADA9-6383-4BDD-80D2-8899A402687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53.536" v="124"/>
          <ac:spMkLst>
            <pc:docMk/>
            <pc:sldMk cId="1265406494" sldId="326"/>
            <ac:spMk id="10" creationId="{484B7147-B0F6-40ED-B5A2-FF72BC8198B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53.536" v="124"/>
          <ac:spMkLst>
            <pc:docMk/>
            <pc:sldMk cId="1265406494" sldId="326"/>
            <ac:spMk id="12" creationId="{B36D2DE0-0628-4A9A-A59D-7BA8B5EB302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53.536" v="124"/>
          <ac:spMkLst>
            <pc:docMk/>
            <pc:sldMk cId="1265406494" sldId="326"/>
            <ac:spMk id="14" creationId="{48E405C9-94BE-41DA-928C-DEC9A8550E9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53.536" v="124"/>
          <ac:spMkLst>
            <pc:docMk/>
            <pc:sldMk cId="1265406494" sldId="326"/>
            <ac:spMk id="16" creationId="{D2091A72-D5BB-42AC-8FD3-F7747D90861E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53.536" v="124"/>
          <ac:spMkLst>
            <pc:docMk/>
            <pc:sldMk cId="1265406494" sldId="326"/>
            <ac:spMk id="18" creationId="{6ED12BFC-A737-46AF-8411-481112D54B0C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9:09.474" v="131" actId="20577"/>
        <pc:sldMkLst>
          <pc:docMk/>
          <pc:sldMk cId="906240757" sldId="327"/>
        </pc:sldMkLst>
        <pc:spChg chg="mod ord">
          <ac:chgData name="Torvinen Katja" userId="S::katja.torvinen@simo.fi::b516090b-5a8d-42ff-806d-2c7b3a023ee3" providerId="AD" clId="Web-{A457A9AE-6EA6-45FB-BC2F-A993A33086A1}" dt="2023-01-16T06:48:57.505" v="127"/>
          <ac:spMkLst>
            <pc:docMk/>
            <pc:sldMk cId="906240757" sldId="327"/>
            <ac:spMk id="2" creationId="{C00DD265-C25D-63A2-833B-4EFF355389F3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9:09.474" v="131" actId="20577"/>
          <ac:spMkLst>
            <pc:docMk/>
            <pc:sldMk cId="906240757" sldId="327"/>
            <ac:spMk id="3" creationId="{BFD31603-F1B8-ACA6-06A9-8C4A452E0EC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57.505" v="127"/>
          <ac:spMkLst>
            <pc:docMk/>
            <pc:sldMk cId="906240757" sldId="327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57.505" v="127"/>
          <ac:spMkLst>
            <pc:docMk/>
            <pc:sldMk cId="906240757" sldId="327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8:57.505" v="127"/>
          <ac:spMkLst>
            <pc:docMk/>
            <pc:sldMk cId="906240757" sldId="327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9:12.600" v="132"/>
        <pc:sldMkLst>
          <pc:docMk/>
          <pc:sldMk cId="3105960727" sldId="328"/>
        </pc:sldMkLst>
        <pc:spChg chg="mod ord">
          <ac:chgData name="Torvinen Katja" userId="S::katja.torvinen@simo.fi::b516090b-5a8d-42ff-806d-2c7b3a023ee3" providerId="AD" clId="Web-{A457A9AE-6EA6-45FB-BC2F-A993A33086A1}" dt="2023-01-16T06:49:12.600" v="132"/>
          <ac:spMkLst>
            <pc:docMk/>
            <pc:sldMk cId="3105960727" sldId="328"/>
            <ac:spMk id="2" creationId="{12988023-6B18-9F1A-76D3-5A6D865AB5F8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9:12.600" v="132"/>
          <ac:spMkLst>
            <pc:docMk/>
            <pc:sldMk cId="3105960727" sldId="328"/>
            <ac:spMk id="3" creationId="{C9E37630-FEC5-6933-A94A-D9CE3EA0D359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12.600" v="132"/>
          <ac:spMkLst>
            <pc:docMk/>
            <pc:sldMk cId="3105960727" sldId="328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12.600" v="132"/>
          <ac:spMkLst>
            <pc:docMk/>
            <pc:sldMk cId="3105960727" sldId="328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12.600" v="132"/>
          <ac:spMkLst>
            <pc:docMk/>
            <pc:sldMk cId="3105960727" sldId="328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9:16.053" v="133"/>
        <pc:sldMkLst>
          <pc:docMk/>
          <pc:sldMk cId="1758894875" sldId="329"/>
        </pc:sldMkLst>
        <pc:spChg chg="mod ord">
          <ac:chgData name="Torvinen Katja" userId="S::katja.torvinen@simo.fi::b516090b-5a8d-42ff-806d-2c7b3a023ee3" providerId="AD" clId="Web-{A457A9AE-6EA6-45FB-BC2F-A993A33086A1}" dt="2023-01-16T06:49:16.053" v="133"/>
          <ac:spMkLst>
            <pc:docMk/>
            <pc:sldMk cId="1758894875" sldId="329"/>
            <ac:spMk id="2" creationId="{7236F869-D287-8CA2-B928-37454CE643A3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9:16.053" v="133"/>
          <ac:spMkLst>
            <pc:docMk/>
            <pc:sldMk cId="1758894875" sldId="329"/>
            <ac:spMk id="3" creationId="{455B0285-9938-7C8A-408C-6B27C5BD0384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16.053" v="133"/>
          <ac:spMkLst>
            <pc:docMk/>
            <pc:sldMk cId="1758894875" sldId="329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16.053" v="133"/>
          <ac:spMkLst>
            <pc:docMk/>
            <pc:sldMk cId="1758894875" sldId="329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16.053" v="133"/>
          <ac:spMkLst>
            <pc:docMk/>
            <pc:sldMk cId="1758894875" sldId="329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9:20.819" v="134"/>
        <pc:sldMkLst>
          <pc:docMk/>
          <pc:sldMk cId="1576228654" sldId="330"/>
        </pc:sldMkLst>
        <pc:spChg chg="mod ord">
          <ac:chgData name="Torvinen Katja" userId="S::katja.torvinen@simo.fi::b516090b-5a8d-42ff-806d-2c7b3a023ee3" providerId="AD" clId="Web-{A457A9AE-6EA6-45FB-BC2F-A993A33086A1}" dt="2023-01-16T06:49:20.819" v="134"/>
          <ac:spMkLst>
            <pc:docMk/>
            <pc:sldMk cId="1576228654" sldId="330"/>
            <ac:spMk id="2" creationId="{4C74D930-DA1E-CEBB-7665-E7B00BD3F3BC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9:20.819" v="134"/>
          <ac:spMkLst>
            <pc:docMk/>
            <pc:sldMk cId="1576228654" sldId="330"/>
            <ac:spMk id="3" creationId="{3E508DA0-508D-4A87-81DA-853CB4C40CA3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20.819" v="134"/>
          <ac:spMkLst>
            <pc:docMk/>
            <pc:sldMk cId="1576228654" sldId="330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20.819" v="134"/>
          <ac:spMkLst>
            <pc:docMk/>
            <pc:sldMk cId="1576228654" sldId="330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20.819" v="134"/>
          <ac:spMkLst>
            <pc:docMk/>
            <pc:sldMk cId="1576228654" sldId="330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9:24.194" v="135"/>
        <pc:sldMkLst>
          <pc:docMk/>
          <pc:sldMk cId="55870921" sldId="331"/>
        </pc:sldMkLst>
        <pc:spChg chg="mod ord">
          <ac:chgData name="Torvinen Katja" userId="S::katja.torvinen@simo.fi::b516090b-5a8d-42ff-806d-2c7b3a023ee3" providerId="AD" clId="Web-{A457A9AE-6EA6-45FB-BC2F-A993A33086A1}" dt="2023-01-16T06:49:24.194" v="135"/>
          <ac:spMkLst>
            <pc:docMk/>
            <pc:sldMk cId="55870921" sldId="331"/>
            <ac:spMk id="2" creationId="{56B4600E-0E2C-8F08-7A2E-9170B2913AB5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9:24.194" v="135"/>
          <ac:spMkLst>
            <pc:docMk/>
            <pc:sldMk cId="55870921" sldId="331"/>
            <ac:spMk id="3" creationId="{1FBA595B-B4CB-8621-FE3D-CC259C415C61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24.194" v="135"/>
          <ac:spMkLst>
            <pc:docMk/>
            <pc:sldMk cId="55870921" sldId="331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24.194" v="135"/>
          <ac:spMkLst>
            <pc:docMk/>
            <pc:sldMk cId="55870921" sldId="331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24.194" v="135"/>
          <ac:spMkLst>
            <pc:docMk/>
            <pc:sldMk cId="55870921" sldId="331"/>
            <ac:spMk id="12" creationId="{081E4A58-353D-44AE-B2FC-2A74E2E400F7}"/>
          </ac:spMkLst>
        </pc:spChg>
      </pc:sldChg>
      <pc:sldChg chg="addSp modSp mod setBg modClrScheme chgLayout">
        <pc:chgData name="Torvinen Katja" userId="S::katja.torvinen@simo.fi::b516090b-5a8d-42ff-806d-2c7b3a023ee3" providerId="AD" clId="Web-{A457A9AE-6EA6-45FB-BC2F-A993A33086A1}" dt="2023-01-16T06:49:32.976" v="139"/>
        <pc:sldMkLst>
          <pc:docMk/>
          <pc:sldMk cId="1366358319" sldId="332"/>
        </pc:sldMkLst>
        <pc:spChg chg="mod ord">
          <ac:chgData name="Torvinen Katja" userId="S::katja.torvinen@simo.fi::b516090b-5a8d-42ff-806d-2c7b3a023ee3" providerId="AD" clId="Web-{A457A9AE-6EA6-45FB-BC2F-A993A33086A1}" dt="2023-01-16T06:49:32.976" v="139"/>
          <ac:spMkLst>
            <pc:docMk/>
            <pc:sldMk cId="1366358319" sldId="332"/>
            <ac:spMk id="2" creationId="{493B20A4-78D4-94B2-98AE-18E623FD1EBC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9:32.976" v="139"/>
          <ac:spMkLst>
            <pc:docMk/>
            <pc:sldMk cId="1366358319" sldId="332"/>
            <ac:spMk id="3" creationId="{C52F35FE-3264-6A57-ACAE-CCEC7584986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32.976" v="139"/>
          <ac:spMkLst>
            <pc:docMk/>
            <pc:sldMk cId="1366358319" sldId="332"/>
            <ac:spMk id="8" creationId="{907EF6B7-1338-4443-8C46-6A318D952DFD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32.976" v="139"/>
          <ac:spMkLst>
            <pc:docMk/>
            <pc:sldMk cId="1366358319" sldId="332"/>
            <ac:spMk id="10" creationId="{DAAE4CDD-124C-4DCF-9584-B6033B545D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32.976" v="139"/>
          <ac:spMkLst>
            <pc:docMk/>
            <pc:sldMk cId="1366358319" sldId="332"/>
            <ac:spMk id="12" creationId="{081E4A58-353D-44AE-B2FC-2A74E2E400F7}"/>
          </ac:spMkLst>
        </pc:spChg>
      </pc:sldChg>
      <pc:sldChg chg="addSp modSp mod setBg modClrScheme addAnim chgLayout">
        <pc:chgData name="Torvinen Katja" userId="S::katja.torvinen@simo.fi::b516090b-5a8d-42ff-806d-2c7b3a023ee3" providerId="AD" clId="Web-{A457A9AE-6EA6-45FB-BC2F-A993A33086A1}" dt="2023-01-16T06:49:28.804" v="138"/>
        <pc:sldMkLst>
          <pc:docMk/>
          <pc:sldMk cId="1051688112" sldId="333"/>
        </pc:sldMkLst>
        <pc:spChg chg="mod ord">
          <ac:chgData name="Torvinen Katja" userId="S::katja.torvinen@simo.fi::b516090b-5a8d-42ff-806d-2c7b3a023ee3" providerId="AD" clId="Web-{A457A9AE-6EA6-45FB-BC2F-A993A33086A1}" dt="2023-01-16T06:49:28.804" v="136"/>
          <ac:spMkLst>
            <pc:docMk/>
            <pc:sldMk cId="1051688112" sldId="333"/>
            <ac:spMk id="2" creationId="{31BF406F-E738-22AE-3E4A-9D5A262AA3B0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9:28.804" v="136"/>
          <ac:spMkLst>
            <pc:docMk/>
            <pc:sldMk cId="1051688112" sldId="333"/>
            <ac:spMk id="3" creationId="{72A8FB3F-3970-16C9-689B-02C6B2FF8707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28.804" v="136"/>
          <ac:spMkLst>
            <pc:docMk/>
            <pc:sldMk cId="1051688112" sldId="333"/>
            <ac:spMk id="8" creationId="{D278ADA9-6383-4BDD-80D2-8899A402687B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28.804" v="136"/>
          <ac:spMkLst>
            <pc:docMk/>
            <pc:sldMk cId="1051688112" sldId="333"/>
            <ac:spMk id="10" creationId="{484B7147-B0F6-40ED-B5A2-FF72BC8198B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28.804" v="136"/>
          <ac:spMkLst>
            <pc:docMk/>
            <pc:sldMk cId="1051688112" sldId="333"/>
            <ac:spMk id="12" creationId="{B36D2DE0-0628-4A9A-A59D-7BA8B5EB302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28.804" v="136"/>
          <ac:spMkLst>
            <pc:docMk/>
            <pc:sldMk cId="1051688112" sldId="333"/>
            <ac:spMk id="14" creationId="{48E405C9-94BE-41DA-928C-DEC9A8550E9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28.804" v="136"/>
          <ac:spMkLst>
            <pc:docMk/>
            <pc:sldMk cId="1051688112" sldId="333"/>
            <ac:spMk id="16" creationId="{D2091A72-D5BB-42AC-8FD3-F7747D90861E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28.804" v="136"/>
          <ac:spMkLst>
            <pc:docMk/>
            <pc:sldMk cId="1051688112" sldId="333"/>
            <ac:spMk id="18" creationId="{6ED12BFC-A737-46AF-8411-481112D54B0C}"/>
          </ac:spMkLst>
        </pc:spChg>
      </pc:sldChg>
      <pc:sldChg chg="addSp modSp mod setBg modClrScheme setClrOvrMap chgLayout">
        <pc:chgData name="Torvinen Katja" userId="S::katja.torvinen@simo.fi::b516090b-5a8d-42ff-806d-2c7b3a023ee3" providerId="AD" clId="Web-{A457A9AE-6EA6-45FB-BC2F-A993A33086A1}" dt="2023-01-16T06:49:46.243" v="140"/>
        <pc:sldMkLst>
          <pc:docMk/>
          <pc:sldMk cId="3465076358" sldId="334"/>
        </pc:sldMkLst>
        <pc:spChg chg="mod ord">
          <ac:chgData name="Torvinen Katja" userId="S::katja.torvinen@simo.fi::b516090b-5a8d-42ff-806d-2c7b3a023ee3" providerId="AD" clId="Web-{A457A9AE-6EA6-45FB-BC2F-A993A33086A1}" dt="2023-01-16T06:49:46.243" v="140"/>
          <ac:spMkLst>
            <pc:docMk/>
            <pc:sldMk cId="3465076358" sldId="334"/>
            <ac:spMk id="2" creationId="{5493F2F5-3821-C454-042F-22B3EE2FF983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9:46.243" v="140"/>
          <ac:spMkLst>
            <pc:docMk/>
            <pc:sldMk cId="3465076358" sldId="334"/>
            <ac:spMk id="3" creationId="{CDD1A2BA-0CF0-6F00-F0F5-A6C8EB5C2FB4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46.243" v="140"/>
          <ac:spMkLst>
            <pc:docMk/>
            <pc:sldMk cId="3465076358" sldId="334"/>
            <ac:spMk id="8" creationId="{6DB7ADBC-26DA-450D-A8BF-E1ACCB46639C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46.243" v="140"/>
          <ac:spMkLst>
            <pc:docMk/>
            <pc:sldMk cId="3465076358" sldId="334"/>
            <ac:spMk id="10" creationId="{5692FB99-428A-4151-9665-80E56EF03D7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46.243" v="140"/>
          <ac:spMkLst>
            <pc:docMk/>
            <pc:sldMk cId="3465076358" sldId="334"/>
            <ac:spMk id="12" creationId="{5E3C0EDB-60D3-4CEF-8B80-C6D01E08DEC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46.243" v="140"/>
          <ac:spMkLst>
            <pc:docMk/>
            <pc:sldMk cId="3465076358" sldId="334"/>
            <ac:spMk id="14" creationId="{4B306978-A26E-4AC4-9EAA-BD29BD476A4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46.243" v="140"/>
          <ac:spMkLst>
            <pc:docMk/>
            <pc:sldMk cId="3465076358" sldId="334"/>
            <ac:spMk id="16" creationId="{40C269CE-FB56-4D68-8CFB-1CFD5F35051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46.243" v="140"/>
          <ac:spMkLst>
            <pc:docMk/>
            <pc:sldMk cId="3465076358" sldId="334"/>
            <ac:spMk id="18" creationId="{A6ED7E7F-75F7-4581-A930-C4DEBC2A8419}"/>
          </ac:spMkLst>
        </pc:spChg>
      </pc:sldChg>
      <pc:sldChg chg="addSp modSp mod setBg modClrScheme addAnim setClrOvrMap chgLayout">
        <pc:chgData name="Torvinen Katja" userId="S::katja.torvinen@simo.fi::b516090b-5a8d-42ff-806d-2c7b3a023ee3" providerId="AD" clId="Web-{A457A9AE-6EA6-45FB-BC2F-A993A33086A1}" dt="2023-01-16T06:49:56.415" v="143"/>
        <pc:sldMkLst>
          <pc:docMk/>
          <pc:sldMk cId="538734917" sldId="335"/>
        </pc:sldMkLst>
        <pc:spChg chg="mod ord">
          <ac:chgData name="Torvinen Katja" userId="S::katja.torvinen@simo.fi::b516090b-5a8d-42ff-806d-2c7b3a023ee3" providerId="AD" clId="Web-{A457A9AE-6EA6-45FB-BC2F-A993A33086A1}" dt="2023-01-16T06:49:56.415" v="141"/>
          <ac:spMkLst>
            <pc:docMk/>
            <pc:sldMk cId="538734917" sldId="335"/>
            <ac:spMk id="2" creationId="{5493F2F5-3821-C454-042F-22B3EE2FF983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49:56.415" v="141"/>
          <ac:spMkLst>
            <pc:docMk/>
            <pc:sldMk cId="538734917" sldId="335"/>
            <ac:spMk id="3" creationId="{CDD1A2BA-0CF0-6F00-F0F5-A6C8EB5C2FB4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56.415" v="141"/>
          <ac:spMkLst>
            <pc:docMk/>
            <pc:sldMk cId="538734917" sldId="335"/>
            <ac:spMk id="8" creationId="{6DB7ADBC-26DA-450D-A8BF-E1ACCB46639C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56.415" v="141"/>
          <ac:spMkLst>
            <pc:docMk/>
            <pc:sldMk cId="538734917" sldId="335"/>
            <ac:spMk id="10" creationId="{5692FB99-428A-4151-9665-80E56EF03D7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56.415" v="141"/>
          <ac:spMkLst>
            <pc:docMk/>
            <pc:sldMk cId="538734917" sldId="335"/>
            <ac:spMk id="12" creationId="{5E3C0EDB-60D3-4CEF-8B80-C6D01E08DEC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56.415" v="141"/>
          <ac:spMkLst>
            <pc:docMk/>
            <pc:sldMk cId="538734917" sldId="335"/>
            <ac:spMk id="14" creationId="{4B306978-A26E-4AC4-9EAA-BD29BD476A4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56.415" v="141"/>
          <ac:spMkLst>
            <pc:docMk/>
            <pc:sldMk cId="538734917" sldId="335"/>
            <ac:spMk id="16" creationId="{40C269CE-FB56-4D68-8CFB-1CFD5F35051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49:56.415" v="141"/>
          <ac:spMkLst>
            <pc:docMk/>
            <pc:sldMk cId="538734917" sldId="335"/>
            <ac:spMk id="18" creationId="{A6ED7E7F-75F7-4581-A930-C4DEBC2A8419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3866076556" sldId="336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866076556" sldId="336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866076556" sldId="336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2887579512" sldId="337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2887579512" sldId="337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2887579512" sldId="337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4067217655" sldId="338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4067217655" sldId="338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4067217655" sldId="338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4081214959" sldId="339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4081214959" sldId="339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4081214959" sldId="339"/>
            <ac:spMk id="9" creationId="{CB44330D-EA18-4254-AA95-EB49948539B8}"/>
          </ac:spMkLst>
        </pc:spChg>
      </pc:sldChg>
      <pc:sldChg chg="addSp modSp mod setBg modClrScheme addAnim setClrOvrMap chgLayout">
        <pc:chgData name="Torvinen Katja" userId="S::katja.torvinen@simo.fi::b516090b-5a8d-42ff-806d-2c7b3a023ee3" providerId="AD" clId="Web-{A457A9AE-6EA6-45FB-BC2F-A993A33086A1}" dt="2023-01-16T06:50:19.917" v="145"/>
        <pc:sldMkLst>
          <pc:docMk/>
          <pc:sldMk cId="2908896639" sldId="340"/>
        </pc:sldMkLst>
        <pc:spChg chg="mod ord">
          <ac:chgData name="Torvinen Katja" userId="S::katja.torvinen@simo.fi::b516090b-5a8d-42ff-806d-2c7b3a023ee3" providerId="AD" clId="Web-{A457A9AE-6EA6-45FB-BC2F-A993A33086A1}" dt="2023-01-16T06:50:19.917" v="144"/>
          <ac:spMkLst>
            <pc:docMk/>
            <pc:sldMk cId="2908896639" sldId="340"/>
            <ac:spMk id="2" creationId="{AAC2D9CC-327B-D189-5AEB-7E7302DE16BE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50:19.917" v="144"/>
          <ac:spMkLst>
            <pc:docMk/>
            <pc:sldMk cId="2908896639" sldId="340"/>
            <ac:spMk id="3" creationId="{513F4983-4984-1D35-0A57-A7B188E8BF1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19.917" v="144"/>
          <ac:spMkLst>
            <pc:docMk/>
            <pc:sldMk cId="2908896639" sldId="340"/>
            <ac:spMk id="8" creationId="{4F9857ED-1DEF-4481-AEB4-E7759342AC1A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19.917" v="144"/>
          <ac:spMkLst>
            <pc:docMk/>
            <pc:sldMk cId="2908896639" sldId="340"/>
            <ac:spMk id="10" creationId="{D6E4FBE1-8E8A-42A6-B693-88C8979D80EA}"/>
          </ac:spMkLst>
        </pc:spChg>
      </pc:sldChg>
      <pc:sldChg chg="addSp modSp mod setBg modClrScheme setClrOvrMap chgLayout">
        <pc:chgData name="Torvinen Katja" userId="S::katja.torvinen@simo.fi::b516090b-5a8d-42ff-806d-2c7b3a023ee3" providerId="AD" clId="Web-{A457A9AE-6EA6-45FB-BC2F-A993A33086A1}" dt="2023-01-16T06:50:25.073" v="146"/>
        <pc:sldMkLst>
          <pc:docMk/>
          <pc:sldMk cId="3482694511" sldId="341"/>
        </pc:sldMkLst>
        <pc:spChg chg="mod ord">
          <ac:chgData name="Torvinen Katja" userId="S::katja.torvinen@simo.fi::b516090b-5a8d-42ff-806d-2c7b3a023ee3" providerId="AD" clId="Web-{A457A9AE-6EA6-45FB-BC2F-A993A33086A1}" dt="2023-01-16T06:50:25.073" v="146"/>
          <ac:spMkLst>
            <pc:docMk/>
            <pc:sldMk cId="3482694511" sldId="341"/>
            <ac:spMk id="2" creationId="{5493F2F5-3821-C454-042F-22B3EE2FF983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50:25.073" v="146"/>
          <ac:spMkLst>
            <pc:docMk/>
            <pc:sldMk cId="3482694511" sldId="341"/>
            <ac:spMk id="3" creationId="{CDD1A2BA-0CF0-6F00-F0F5-A6C8EB5C2FB4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25.073" v="146"/>
          <ac:spMkLst>
            <pc:docMk/>
            <pc:sldMk cId="3482694511" sldId="341"/>
            <ac:spMk id="8" creationId="{6DB7ADBC-26DA-450D-A8BF-E1ACCB46639C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25.073" v="146"/>
          <ac:spMkLst>
            <pc:docMk/>
            <pc:sldMk cId="3482694511" sldId="341"/>
            <ac:spMk id="10" creationId="{5692FB99-428A-4151-9665-80E56EF03D7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25.073" v="146"/>
          <ac:spMkLst>
            <pc:docMk/>
            <pc:sldMk cId="3482694511" sldId="341"/>
            <ac:spMk id="12" creationId="{5E3C0EDB-60D3-4CEF-8B80-C6D01E08DEC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25.073" v="146"/>
          <ac:spMkLst>
            <pc:docMk/>
            <pc:sldMk cId="3482694511" sldId="341"/>
            <ac:spMk id="14" creationId="{4B306978-A26E-4AC4-9EAA-BD29BD476A4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25.073" v="146"/>
          <ac:spMkLst>
            <pc:docMk/>
            <pc:sldMk cId="3482694511" sldId="341"/>
            <ac:spMk id="16" creationId="{40C269CE-FB56-4D68-8CFB-1CFD5F35051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25.073" v="146"/>
          <ac:spMkLst>
            <pc:docMk/>
            <pc:sldMk cId="3482694511" sldId="341"/>
            <ac:spMk id="18" creationId="{A6ED7E7F-75F7-4581-A930-C4DEBC2A8419}"/>
          </ac:spMkLst>
        </pc:spChg>
      </pc:sldChg>
      <pc:sldChg chg="addSp modSp mod setBg modClrScheme addAnim setClrOvrMap chgLayout">
        <pc:chgData name="Torvinen Katja" userId="S::katja.torvinen@simo.fi::b516090b-5a8d-42ff-806d-2c7b3a023ee3" providerId="AD" clId="Web-{A457A9AE-6EA6-45FB-BC2F-A993A33086A1}" dt="2023-01-16T06:50:30.152" v="149"/>
        <pc:sldMkLst>
          <pc:docMk/>
          <pc:sldMk cId="1066127292" sldId="342"/>
        </pc:sldMkLst>
        <pc:spChg chg="mod ord">
          <ac:chgData name="Torvinen Katja" userId="S::katja.torvinen@simo.fi::b516090b-5a8d-42ff-806d-2c7b3a023ee3" providerId="AD" clId="Web-{A457A9AE-6EA6-45FB-BC2F-A993A33086A1}" dt="2023-01-16T06:50:30.152" v="147"/>
          <ac:spMkLst>
            <pc:docMk/>
            <pc:sldMk cId="1066127292" sldId="342"/>
            <ac:spMk id="2" creationId="{5493F2F5-3821-C454-042F-22B3EE2FF983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50:30.152" v="147"/>
          <ac:spMkLst>
            <pc:docMk/>
            <pc:sldMk cId="1066127292" sldId="342"/>
            <ac:spMk id="3" creationId="{CDD1A2BA-0CF0-6F00-F0F5-A6C8EB5C2FB4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30.152" v="147"/>
          <ac:spMkLst>
            <pc:docMk/>
            <pc:sldMk cId="1066127292" sldId="342"/>
            <ac:spMk id="8" creationId="{6DB7ADBC-26DA-450D-A8BF-E1ACCB46639C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30.152" v="147"/>
          <ac:spMkLst>
            <pc:docMk/>
            <pc:sldMk cId="1066127292" sldId="342"/>
            <ac:spMk id="10" creationId="{5692FB99-428A-4151-9665-80E56EF03D7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30.152" v="147"/>
          <ac:spMkLst>
            <pc:docMk/>
            <pc:sldMk cId="1066127292" sldId="342"/>
            <ac:spMk id="12" creationId="{5E3C0EDB-60D3-4CEF-8B80-C6D01E08DEC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30.152" v="147"/>
          <ac:spMkLst>
            <pc:docMk/>
            <pc:sldMk cId="1066127292" sldId="342"/>
            <ac:spMk id="14" creationId="{4B306978-A26E-4AC4-9EAA-BD29BD476A4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30.152" v="147"/>
          <ac:spMkLst>
            <pc:docMk/>
            <pc:sldMk cId="1066127292" sldId="342"/>
            <ac:spMk id="16" creationId="{40C269CE-FB56-4D68-8CFB-1CFD5F35051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30.152" v="147"/>
          <ac:spMkLst>
            <pc:docMk/>
            <pc:sldMk cId="1066127292" sldId="342"/>
            <ac:spMk id="18" creationId="{A6ED7E7F-75F7-4581-A930-C4DEBC2A8419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1048972874" sldId="343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1048972874" sldId="343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1048972874" sldId="343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2150249392" sldId="344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2150249392" sldId="344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2150249392" sldId="344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4198825793" sldId="345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4198825793" sldId="345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4198825793" sldId="345"/>
            <ac:spMk id="9" creationId="{CB44330D-EA18-4254-AA95-EB49948539B8}"/>
          </ac:spMkLst>
        </pc:spChg>
      </pc:sldChg>
      <pc:sldChg chg="addSp modSp mod setBg modClrScheme setClrOvrMap chgLayout">
        <pc:chgData name="Torvinen Katja" userId="S::katja.torvinen@simo.fi::b516090b-5a8d-42ff-806d-2c7b3a023ee3" providerId="AD" clId="Web-{A457A9AE-6EA6-45FB-BC2F-A993A33086A1}" dt="2023-01-16T06:50:48.825" v="150"/>
        <pc:sldMkLst>
          <pc:docMk/>
          <pc:sldMk cId="1846492465" sldId="346"/>
        </pc:sldMkLst>
        <pc:spChg chg="mod ord">
          <ac:chgData name="Torvinen Katja" userId="S::katja.torvinen@simo.fi::b516090b-5a8d-42ff-806d-2c7b3a023ee3" providerId="AD" clId="Web-{A457A9AE-6EA6-45FB-BC2F-A993A33086A1}" dt="2023-01-16T06:50:48.825" v="150"/>
          <ac:spMkLst>
            <pc:docMk/>
            <pc:sldMk cId="1846492465" sldId="346"/>
            <ac:spMk id="2" creationId="{E0542399-FFE4-84CF-6DFF-F085507E79EA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50:48.825" v="150"/>
          <ac:spMkLst>
            <pc:docMk/>
            <pc:sldMk cId="1846492465" sldId="346"/>
            <ac:spMk id="3" creationId="{83A99A20-4BF8-1FA0-4D0E-13DE20E0D69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48.825" v="150"/>
          <ac:spMkLst>
            <pc:docMk/>
            <pc:sldMk cId="1846492465" sldId="346"/>
            <ac:spMk id="8" creationId="{4F9857ED-1DEF-4481-AEB4-E7759342AC1A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48.825" v="150"/>
          <ac:spMkLst>
            <pc:docMk/>
            <pc:sldMk cId="1846492465" sldId="346"/>
            <ac:spMk id="10" creationId="{D6E4FBE1-8E8A-42A6-B693-88C8979D80EA}"/>
          </ac:spMkLst>
        </pc:spChg>
      </pc:sldChg>
      <pc:sldChg chg="addSp modSp mod setBg modClrScheme setClrOvrMap chgLayout">
        <pc:chgData name="Torvinen Katja" userId="S::katja.torvinen@simo.fi::b516090b-5a8d-42ff-806d-2c7b3a023ee3" providerId="AD" clId="Web-{A457A9AE-6EA6-45FB-BC2F-A993A33086A1}" dt="2023-01-16T06:50:55.107" v="151"/>
        <pc:sldMkLst>
          <pc:docMk/>
          <pc:sldMk cId="1223185262" sldId="347"/>
        </pc:sldMkLst>
        <pc:spChg chg="mod ord">
          <ac:chgData name="Torvinen Katja" userId="S::katja.torvinen@simo.fi::b516090b-5a8d-42ff-806d-2c7b3a023ee3" providerId="AD" clId="Web-{A457A9AE-6EA6-45FB-BC2F-A993A33086A1}" dt="2023-01-16T06:50:55.107" v="151"/>
          <ac:spMkLst>
            <pc:docMk/>
            <pc:sldMk cId="1223185262" sldId="347"/>
            <ac:spMk id="2" creationId="{5493F2F5-3821-C454-042F-22B3EE2FF983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50:55.107" v="151"/>
          <ac:spMkLst>
            <pc:docMk/>
            <pc:sldMk cId="1223185262" sldId="347"/>
            <ac:spMk id="3" creationId="{CDD1A2BA-0CF0-6F00-F0F5-A6C8EB5C2FB4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55.107" v="151"/>
          <ac:spMkLst>
            <pc:docMk/>
            <pc:sldMk cId="1223185262" sldId="347"/>
            <ac:spMk id="8" creationId="{6DB7ADBC-26DA-450D-A8BF-E1ACCB46639C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55.107" v="151"/>
          <ac:spMkLst>
            <pc:docMk/>
            <pc:sldMk cId="1223185262" sldId="347"/>
            <ac:spMk id="10" creationId="{5692FB99-428A-4151-9665-80E56EF03D7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55.107" v="151"/>
          <ac:spMkLst>
            <pc:docMk/>
            <pc:sldMk cId="1223185262" sldId="347"/>
            <ac:spMk id="12" creationId="{5E3C0EDB-60D3-4CEF-8B80-C6D01E08DEC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55.107" v="151"/>
          <ac:spMkLst>
            <pc:docMk/>
            <pc:sldMk cId="1223185262" sldId="347"/>
            <ac:spMk id="14" creationId="{4B306978-A26E-4AC4-9EAA-BD29BD476A4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55.107" v="151"/>
          <ac:spMkLst>
            <pc:docMk/>
            <pc:sldMk cId="1223185262" sldId="347"/>
            <ac:spMk id="16" creationId="{40C269CE-FB56-4D68-8CFB-1CFD5F35051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0:55.107" v="151"/>
          <ac:spMkLst>
            <pc:docMk/>
            <pc:sldMk cId="1223185262" sldId="347"/>
            <ac:spMk id="18" creationId="{A6ED7E7F-75F7-4581-A930-C4DEBC2A8419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2018969431" sldId="348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2018969431" sldId="348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2018969431" sldId="348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4267871862" sldId="349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4267871862" sldId="349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4267871862" sldId="349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388256907" sldId="350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88256907" sldId="350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88256907" sldId="350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3492999144" sldId="351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492999144" sldId="351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492999144" sldId="351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4169624073" sldId="352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4169624073" sldId="352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4169624073" sldId="352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3620488388" sldId="353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620488388" sldId="353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620488388" sldId="353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4223433472" sldId="354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4223433472" sldId="354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4223433472" sldId="354"/>
            <ac:spMk id="9" creationId="{CB44330D-EA18-4254-AA95-EB49948539B8}"/>
          </ac:spMkLst>
        </pc:spChg>
      </pc:sldChg>
      <pc:sldChg chg="addSp modSp mod setBg modClrScheme setClrOvrMap chgLayout">
        <pc:chgData name="Torvinen Katja" userId="S::katja.torvinen@simo.fi::b516090b-5a8d-42ff-806d-2c7b3a023ee3" providerId="AD" clId="Web-{A457A9AE-6EA6-45FB-BC2F-A993A33086A1}" dt="2023-01-16T06:51:03.545" v="152"/>
        <pc:sldMkLst>
          <pc:docMk/>
          <pc:sldMk cId="4215325901" sldId="355"/>
        </pc:sldMkLst>
        <pc:spChg chg="mod ord">
          <ac:chgData name="Torvinen Katja" userId="S::katja.torvinen@simo.fi::b516090b-5a8d-42ff-806d-2c7b3a023ee3" providerId="AD" clId="Web-{A457A9AE-6EA6-45FB-BC2F-A993A33086A1}" dt="2023-01-16T06:51:03.545" v="152"/>
          <ac:spMkLst>
            <pc:docMk/>
            <pc:sldMk cId="4215325901" sldId="355"/>
            <ac:spMk id="2" creationId="{8E75A18B-1610-5D5D-CF45-540BDF3A19AC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51:03.545" v="152"/>
          <ac:spMkLst>
            <pc:docMk/>
            <pc:sldMk cId="4215325901" sldId="355"/>
            <ac:spMk id="3" creationId="{9C240E8C-18AE-421D-136F-FE005EDA41D5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03.545" v="152"/>
          <ac:spMkLst>
            <pc:docMk/>
            <pc:sldMk cId="4215325901" sldId="355"/>
            <ac:spMk id="8" creationId="{4F9857ED-1DEF-4481-AEB4-E7759342AC1A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03.545" v="152"/>
          <ac:spMkLst>
            <pc:docMk/>
            <pc:sldMk cId="4215325901" sldId="355"/>
            <ac:spMk id="10" creationId="{D6E4FBE1-8E8A-42A6-B693-88C8979D80EA}"/>
          </ac:spMkLst>
        </pc:spChg>
      </pc:sldChg>
      <pc:sldChg chg="addSp modSp mod setBg modClrScheme addAnim setClrOvrMap chgLayout">
        <pc:chgData name="Torvinen Katja" userId="S::katja.torvinen@simo.fi::b516090b-5a8d-42ff-806d-2c7b3a023ee3" providerId="AD" clId="Web-{A457A9AE-6EA6-45FB-BC2F-A993A33086A1}" dt="2023-01-16T06:51:07.170" v="155"/>
        <pc:sldMkLst>
          <pc:docMk/>
          <pc:sldMk cId="3605248596" sldId="356"/>
        </pc:sldMkLst>
        <pc:spChg chg="mod ord">
          <ac:chgData name="Torvinen Katja" userId="S::katja.torvinen@simo.fi::b516090b-5a8d-42ff-806d-2c7b3a023ee3" providerId="AD" clId="Web-{A457A9AE-6EA6-45FB-BC2F-A993A33086A1}" dt="2023-01-16T06:51:07.170" v="153"/>
          <ac:spMkLst>
            <pc:docMk/>
            <pc:sldMk cId="3605248596" sldId="356"/>
            <ac:spMk id="2" creationId="{5493F2F5-3821-C454-042F-22B3EE2FF983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51:07.170" v="153"/>
          <ac:spMkLst>
            <pc:docMk/>
            <pc:sldMk cId="3605248596" sldId="356"/>
            <ac:spMk id="3" creationId="{CDD1A2BA-0CF0-6F00-F0F5-A6C8EB5C2FB4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07.170" v="153"/>
          <ac:spMkLst>
            <pc:docMk/>
            <pc:sldMk cId="3605248596" sldId="356"/>
            <ac:spMk id="8" creationId="{6DB7ADBC-26DA-450D-A8BF-E1ACCB46639C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07.170" v="153"/>
          <ac:spMkLst>
            <pc:docMk/>
            <pc:sldMk cId="3605248596" sldId="356"/>
            <ac:spMk id="10" creationId="{5692FB99-428A-4151-9665-80E56EF03D7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07.170" v="153"/>
          <ac:spMkLst>
            <pc:docMk/>
            <pc:sldMk cId="3605248596" sldId="356"/>
            <ac:spMk id="12" creationId="{5E3C0EDB-60D3-4CEF-8B80-C6D01E08DEC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07.170" v="153"/>
          <ac:spMkLst>
            <pc:docMk/>
            <pc:sldMk cId="3605248596" sldId="356"/>
            <ac:spMk id="14" creationId="{4B306978-A26E-4AC4-9EAA-BD29BD476A4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07.170" v="153"/>
          <ac:spMkLst>
            <pc:docMk/>
            <pc:sldMk cId="3605248596" sldId="356"/>
            <ac:spMk id="16" creationId="{40C269CE-FB56-4D68-8CFB-1CFD5F35051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07.170" v="153"/>
          <ac:spMkLst>
            <pc:docMk/>
            <pc:sldMk cId="3605248596" sldId="356"/>
            <ac:spMk id="18" creationId="{A6ED7E7F-75F7-4581-A930-C4DEBC2A8419}"/>
          </ac:spMkLst>
        </pc:spChg>
      </pc:sldChg>
      <pc:sldChg chg="addSp modSp mod setBg modClrScheme addAnim setClrOvrMap chgLayout">
        <pc:chgData name="Torvinen Katja" userId="S::katja.torvinen@simo.fi::b516090b-5a8d-42ff-806d-2c7b3a023ee3" providerId="AD" clId="Web-{A457A9AE-6EA6-45FB-BC2F-A993A33086A1}" dt="2023-01-16T06:51:13.999" v="158"/>
        <pc:sldMkLst>
          <pc:docMk/>
          <pc:sldMk cId="803812120" sldId="357"/>
        </pc:sldMkLst>
        <pc:spChg chg="mod ord">
          <ac:chgData name="Torvinen Katja" userId="S::katja.torvinen@simo.fi::b516090b-5a8d-42ff-806d-2c7b3a023ee3" providerId="AD" clId="Web-{A457A9AE-6EA6-45FB-BC2F-A993A33086A1}" dt="2023-01-16T06:51:13.999" v="156"/>
          <ac:spMkLst>
            <pc:docMk/>
            <pc:sldMk cId="803812120" sldId="357"/>
            <ac:spMk id="2" creationId="{5493F2F5-3821-C454-042F-22B3EE2FF983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51:13.999" v="156"/>
          <ac:spMkLst>
            <pc:docMk/>
            <pc:sldMk cId="803812120" sldId="357"/>
            <ac:spMk id="3" creationId="{CDD1A2BA-0CF0-6F00-F0F5-A6C8EB5C2FB4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13.999" v="156"/>
          <ac:spMkLst>
            <pc:docMk/>
            <pc:sldMk cId="803812120" sldId="357"/>
            <ac:spMk id="8" creationId="{6DB7ADBC-26DA-450D-A8BF-E1ACCB46639C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13.999" v="156"/>
          <ac:spMkLst>
            <pc:docMk/>
            <pc:sldMk cId="803812120" sldId="357"/>
            <ac:spMk id="10" creationId="{5692FB99-428A-4151-9665-80E56EF03D7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13.999" v="156"/>
          <ac:spMkLst>
            <pc:docMk/>
            <pc:sldMk cId="803812120" sldId="357"/>
            <ac:spMk id="12" creationId="{5E3C0EDB-60D3-4CEF-8B80-C6D01E08DEC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13.999" v="156"/>
          <ac:spMkLst>
            <pc:docMk/>
            <pc:sldMk cId="803812120" sldId="357"/>
            <ac:spMk id="14" creationId="{4B306978-A26E-4AC4-9EAA-BD29BD476A4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13.999" v="156"/>
          <ac:spMkLst>
            <pc:docMk/>
            <pc:sldMk cId="803812120" sldId="357"/>
            <ac:spMk id="16" creationId="{40C269CE-FB56-4D68-8CFB-1CFD5F35051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13.999" v="156"/>
          <ac:spMkLst>
            <pc:docMk/>
            <pc:sldMk cId="803812120" sldId="357"/>
            <ac:spMk id="18" creationId="{A6ED7E7F-75F7-4581-A930-C4DEBC2A8419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1932702886" sldId="358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1932702886" sldId="358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1932702886" sldId="358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746857126" sldId="359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746857126" sldId="359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746857126" sldId="359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1535158819" sldId="360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1535158819" sldId="360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1535158819" sldId="360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1371125932" sldId="361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1371125932" sldId="361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1371125932" sldId="361"/>
            <ac:spMk id="9" creationId="{CB44330D-EA18-4254-AA95-EB49948539B8}"/>
          </ac:spMkLst>
        </pc:spChg>
      </pc:sldChg>
      <pc:sldChg chg="addSp modSp mod setBg modClrScheme addAnim setClrOvrMap chgLayout">
        <pc:chgData name="Torvinen Katja" userId="S::katja.torvinen@simo.fi::b516090b-5a8d-42ff-806d-2c7b3a023ee3" providerId="AD" clId="Web-{A457A9AE-6EA6-45FB-BC2F-A993A33086A1}" dt="2023-01-16T06:51:19.640" v="161"/>
        <pc:sldMkLst>
          <pc:docMk/>
          <pc:sldMk cId="1314006039" sldId="362"/>
        </pc:sldMkLst>
        <pc:spChg chg="mod ord">
          <ac:chgData name="Torvinen Katja" userId="S::katja.torvinen@simo.fi::b516090b-5a8d-42ff-806d-2c7b3a023ee3" providerId="AD" clId="Web-{A457A9AE-6EA6-45FB-BC2F-A993A33086A1}" dt="2023-01-16T06:51:19.640" v="159"/>
          <ac:spMkLst>
            <pc:docMk/>
            <pc:sldMk cId="1314006039" sldId="362"/>
            <ac:spMk id="2" creationId="{5493F2F5-3821-C454-042F-22B3EE2FF983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51:19.640" v="159"/>
          <ac:spMkLst>
            <pc:docMk/>
            <pc:sldMk cId="1314006039" sldId="362"/>
            <ac:spMk id="3" creationId="{CDD1A2BA-0CF0-6F00-F0F5-A6C8EB5C2FB4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19.640" v="159"/>
          <ac:spMkLst>
            <pc:docMk/>
            <pc:sldMk cId="1314006039" sldId="362"/>
            <ac:spMk id="8" creationId="{6DB7ADBC-26DA-450D-A8BF-E1ACCB46639C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19.640" v="159"/>
          <ac:spMkLst>
            <pc:docMk/>
            <pc:sldMk cId="1314006039" sldId="362"/>
            <ac:spMk id="10" creationId="{5692FB99-428A-4151-9665-80E56EF03D76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19.640" v="159"/>
          <ac:spMkLst>
            <pc:docMk/>
            <pc:sldMk cId="1314006039" sldId="362"/>
            <ac:spMk id="12" creationId="{5E3C0EDB-60D3-4CEF-8B80-C6D01E08DEC2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19.640" v="159"/>
          <ac:spMkLst>
            <pc:docMk/>
            <pc:sldMk cId="1314006039" sldId="362"/>
            <ac:spMk id="14" creationId="{4B306978-A26E-4AC4-9EAA-BD29BD476A4F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19.640" v="159"/>
          <ac:spMkLst>
            <pc:docMk/>
            <pc:sldMk cId="1314006039" sldId="362"/>
            <ac:spMk id="16" creationId="{40C269CE-FB56-4D68-8CFB-1CFD5F350518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19.640" v="159"/>
          <ac:spMkLst>
            <pc:docMk/>
            <pc:sldMk cId="1314006039" sldId="362"/>
            <ac:spMk id="18" creationId="{A6ED7E7F-75F7-4581-A930-C4DEBC2A8419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3947726862" sldId="363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947726862" sldId="363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947726862" sldId="363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3083356747" sldId="364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083356747" sldId="364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083356747" sldId="364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3973242510" sldId="365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973242510" sldId="365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973242510" sldId="365"/>
            <ac:spMk id="9" creationId="{CB44330D-EA18-4254-AA95-EB49948539B8}"/>
          </ac:spMkLst>
        </pc:spChg>
      </pc:sldChg>
      <pc:sldChg chg="addSp delSp mod modClrScheme delDesignElem chgLayout">
        <pc:chgData name="Torvinen Katja" userId="S::katja.torvinen@simo.fi::b516090b-5a8d-42ff-806d-2c7b3a023ee3" providerId="AD" clId="Web-{A457A9AE-6EA6-45FB-BC2F-A993A33086A1}" dt="2023-01-16T06:44:49.613" v="76"/>
        <pc:sldMkLst>
          <pc:docMk/>
          <pc:sldMk cId="3657725543" sldId="366"/>
        </pc:sldMkLst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657725543" sldId="366"/>
            <ac:spMk id="7" creationId="{32BC26D8-82FB-445E-AA49-62A77D7C1EE0}"/>
          </ac:spMkLst>
        </pc:spChg>
        <pc:spChg chg="add del">
          <ac:chgData name="Torvinen Katja" userId="S::katja.torvinen@simo.fi::b516090b-5a8d-42ff-806d-2c7b3a023ee3" providerId="AD" clId="Web-{A457A9AE-6EA6-45FB-BC2F-A993A33086A1}" dt="2023-01-16T06:44:49.613" v="76"/>
          <ac:spMkLst>
            <pc:docMk/>
            <pc:sldMk cId="3657725543" sldId="366"/>
            <ac:spMk id="9" creationId="{CB44330D-EA18-4254-AA95-EB49948539B8}"/>
          </ac:spMkLst>
        </pc:spChg>
      </pc:sldChg>
      <pc:sldChg chg="addSp modSp mod setBg modClrScheme setClrOvrMap chgLayout">
        <pc:chgData name="Torvinen Katja" userId="S::katja.torvinen@simo.fi::b516090b-5a8d-42ff-806d-2c7b3a023ee3" providerId="AD" clId="Web-{A457A9AE-6EA6-45FB-BC2F-A993A33086A1}" dt="2023-01-16T06:51:26" v="162"/>
        <pc:sldMkLst>
          <pc:docMk/>
          <pc:sldMk cId="955011405" sldId="369"/>
        </pc:sldMkLst>
        <pc:spChg chg="mod ord">
          <ac:chgData name="Torvinen Katja" userId="S::katja.torvinen@simo.fi::b516090b-5a8d-42ff-806d-2c7b3a023ee3" providerId="AD" clId="Web-{A457A9AE-6EA6-45FB-BC2F-A993A33086A1}" dt="2023-01-16T06:51:26" v="162"/>
          <ac:spMkLst>
            <pc:docMk/>
            <pc:sldMk cId="955011405" sldId="369"/>
            <ac:spMk id="2" creationId="{C97B19C7-15C4-EA58-5482-E18D368AB290}"/>
          </ac:spMkLst>
        </pc:spChg>
        <pc:spChg chg="mod ord">
          <ac:chgData name="Torvinen Katja" userId="S::katja.torvinen@simo.fi::b516090b-5a8d-42ff-806d-2c7b3a023ee3" providerId="AD" clId="Web-{A457A9AE-6EA6-45FB-BC2F-A993A33086A1}" dt="2023-01-16T06:51:26" v="162"/>
          <ac:spMkLst>
            <pc:docMk/>
            <pc:sldMk cId="955011405" sldId="369"/>
            <ac:spMk id="3" creationId="{F761358C-9EBE-2889-BF04-7BB8BA76E960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26" v="162"/>
          <ac:spMkLst>
            <pc:docMk/>
            <pc:sldMk cId="955011405" sldId="369"/>
            <ac:spMk id="8" creationId="{4F9857ED-1DEF-4481-AEB4-E7759342AC1A}"/>
          </ac:spMkLst>
        </pc:spChg>
        <pc:spChg chg="add">
          <ac:chgData name="Torvinen Katja" userId="S::katja.torvinen@simo.fi::b516090b-5a8d-42ff-806d-2c7b3a023ee3" providerId="AD" clId="Web-{A457A9AE-6EA6-45FB-BC2F-A993A33086A1}" dt="2023-01-16T06:51:26" v="162"/>
          <ac:spMkLst>
            <pc:docMk/>
            <pc:sldMk cId="955011405" sldId="369"/>
            <ac:spMk id="10" creationId="{D6E4FBE1-8E8A-42A6-B693-88C8979D80EA}"/>
          </ac:spMkLst>
        </pc:spChg>
      </pc:sldChg>
      <pc:sldMasterChg chg="add del addSldLayout delSldLayout">
        <pc:chgData name="Torvinen Katja" userId="S::katja.torvinen@simo.fi::b516090b-5a8d-42ff-806d-2c7b3a023ee3" providerId="AD" clId="Web-{A457A9AE-6EA6-45FB-BC2F-A993A33086A1}" dt="2023-01-16T06:44:49.613" v="76"/>
        <pc:sldMasterMkLst>
          <pc:docMk/>
          <pc:sldMasterMk cId="1034520112" sldId="2147483648"/>
        </pc:sldMasterMkLst>
        <pc:sldLayoutChg chg="add del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1034520112" sldId="2147483648"/>
            <pc:sldLayoutMk cId="2822443542" sldId="2147483649"/>
          </pc:sldLayoutMkLst>
        </pc:sldLayoutChg>
        <pc:sldLayoutChg chg="add del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1034520112" sldId="2147483648"/>
            <pc:sldLayoutMk cId="191875738" sldId="2147483650"/>
          </pc:sldLayoutMkLst>
        </pc:sldLayoutChg>
        <pc:sldLayoutChg chg="add del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1034520112" sldId="2147483648"/>
            <pc:sldLayoutMk cId="625772058" sldId="2147483651"/>
          </pc:sldLayoutMkLst>
        </pc:sldLayoutChg>
        <pc:sldLayoutChg chg="add del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1034520112" sldId="2147483648"/>
            <pc:sldLayoutMk cId="1368371511" sldId="2147483652"/>
          </pc:sldLayoutMkLst>
        </pc:sldLayoutChg>
        <pc:sldLayoutChg chg="add del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1034520112" sldId="2147483648"/>
            <pc:sldLayoutMk cId="4234365057" sldId="2147483653"/>
          </pc:sldLayoutMkLst>
        </pc:sldLayoutChg>
        <pc:sldLayoutChg chg="add del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1034520112" sldId="2147483648"/>
            <pc:sldLayoutMk cId="323876409" sldId="2147483654"/>
          </pc:sldLayoutMkLst>
        </pc:sldLayoutChg>
        <pc:sldLayoutChg chg="add del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1034520112" sldId="2147483648"/>
            <pc:sldLayoutMk cId="1583615748" sldId="2147483655"/>
          </pc:sldLayoutMkLst>
        </pc:sldLayoutChg>
        <pc:sldLayoutChg chg="add del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1034520112" sldId="2147483648"/>
            <pc:sldLayoutMk cId="3827074677" sldId="2147483656"/>
          </pc:sldLayoutMkLst>
        </pc:sldLayoutChg>
        <pc:sldLayoutChg chg="add del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1034520112" sldId="2147483648"/>
            <pc:sldLayoutMk cId="3139981579" sldId="2147483657"/>
          </pc:sldLayoutMkLst>
        </pc:sldLayoutChg>
        <pc:sldLayoutChg chg="add del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1034520112" sldId="2147483648"/>
            <pc:sldLayoutMk cId="1012034331" sldId="2147483658"/>
          </pc:sldLayoutMkLst>
        </pc:sldLayoutChg>
        <pc:sldLayoutChg chg="add del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1034520112" sldId="2147483648"/>
            <pc:sldLayoutMk cId="3406455356" sldId="2147483659"/>
          </pc:sldLayoutMkLst>
        </pc:sldLayoutChg>
      </pc:sldMasterChg>
      <pc:sldMasterChg chg="add del addSldLayout delSldLayout modSldLayout">
        <pc:chgData name="Torvinen Katja" userId="S::katja.torvinen@simo.fi::b516090b-5a8d-42ff-806d-2c7b3a023ee3" providerId="AD" clId="Web-{A457A9AE-6EA6-45FB-BC2F-A993A33086A1}" dt="2023-01-16T06:44:49.613" v="76"/>
        <pc:sldMasterMkLst>
          <pc:docMk/>
          <pc:sldMasterMk cId="3370490204" sldId="2147483660"/>
        </pc:sldMasterMkLst>
        <pc:sldLayoutChg chg="add del mod replId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3370490204" sldId="2147483660"/>
            <pc:sldLayoutMk cId="3083312201" sldId="2147483661"/>
          </pc:sldLayoutMkLst>
        </pc:sldLayoutChg>
        <pc:sldLayoutChg chg="add del mod replId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3370490204" sldId="2147483660"/>
            <pc:sldLayoutMk cId="2672467045" sldId="2147483662"/>
          </pc:sldLayoutMkLst>
        </pc:sldLayoutChg>
        <pc:sldLayoutChg chg="add del mod replId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3370490204" sldId="2147483660"/>
            <pc:sldLayoutMk cId="3842193999" sldId="2147483663"/>
          </pc:sldLayoutMkLst>
        </pc:sldLayoutChg>
        <pc:sldLayoutChg chg="add del mod replId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3370490204" sldId="2147483660"/>
            <pc:sldLayoutMk cId="3609497816" sldId="2147483664"/>
          </pc:sldLayoutMkLst>
        </pc:sldLayoutChg>
        <pc:sldLayoutChg chg="add del mod replId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3370490204" sldId="2147483660"/>
            <pc:sldLayoutMk cId="2916693966" sldId="2147483665"/>
          </pc:sldLayoutMkLst>
        </pc:sldLayoutChg>
        <pc:sldLayoutChg chg="add del mod replId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3370490204" sldId="2147483660"/>
            <pc:sldLayoutMk cId="3796074623" sldId="2147483666"/>
          </pc:sldLayoutMkLst>
        </pc:sldLayoutChg>
        <pc:sldLayoutChg chg="add del mod replId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3370490204" sldId="2147483660"/>
            <pc:sldLayoutMk cId="2528085060" sldId="2147483667"/>
          </pc:sldLayoutMkLst>
        </pc:sldLayoutChg>
        <pc:sldLayoutChg chg="add del mod replId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3370490204" sldId="2147483660"/>
            <pc:sldLayoutMk cId="2088328522" sldId="2147483668"/>
          </pc:sldLayoutMkLst>
        </pc:sldLayoutChg>
        <pc:sldLayoutChg chg="add del mod replId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3370490204" sldId="2147483660"/>
            <pc:sldLayoutMk cId="1349676616" sldId="2147483669"/>
          </pc:sldLayoutMkLst>
        </pc:sldLayoutChg>
        <pc:sldLayoutChg chg="add del mod replId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3370490204" sldId="2147483660"/>
            <pc:sldLayoutMk cId="3304511445" sldId="2147483670"/>
          </pc:sldLayoutMkLst>
        </pc:sldLayoutChg>
        <pc:sldLayoutChg chg="add del mod replId">
          <pc:chgData name="Torvinen Katja" userId="S::katja.torvinen@simo.fi::b516090b-5a8d-42ff-806d-2c7b3a023ee3" providerId="AD" clId="Web-{A457A9AE-6EA6-45FB-BC2F-A993A33086A1}" dt="2023-01-16T06:44:49.613" v="76"/>
          <pc:sldLayoutMkLst>
            <pc:docMk/>
            <pc:sldMasterMk cId="3370490204" sldId="2147483660"/>
            <pc:sldLayoutMk cId="2797122222" sldId="2147483671"/>
          </pc:sldLayoutMkLst>
        </pc:sldLayoutChg>
      </pc:sldMasterChg>
    </pc:docChg>
  </pc:docChgLst>
  <pc:docChgLst>
    <pc:chgData name="Torvinen Katja" userId="S::katja.torvinen@simo.fi::b516090b-5a8d-42ff-806d-2c7b3a023ee3" providerId="AD" clId="Web-{DE251F88-9637-F14D-3908-7CFF93617946}"/>
    <pc:docChg chg="addSld modSld">
      <pc:chgData name="Torvinen Katja" userId="S::katja.torvinen@simo.fi::b516090b-5a8d-42ff-806d-2c7b3a023ee3" providerId="AD" clId="Web-{DE251F88-9637-F14D-3908-7CFF93617946}" dt="2023-01-16T07:48:30.943" v="1"/>
      <pc:docMkLst>
        <pc:docMk/>
      </pc:docMkLst>
      <pc:sldChg chg="addSp delSp modSp add mod replId setBg setClrOvrMap">
        <pc:chgData name="Torvinen Katja" userId="S::katja.torvinen@simo.fi::b516090b-5a8d-42ff-806d-2c7b3a023ee3" providerId="AD" clId="Web-{DE251F88-9637-F14D-3908-7CFF93617946}" dt="2023-01-16T07:48:30.943" v="1"/>
        <pc:sldMkLst>
          <pc:docMk/>
          <pc:sldMk cId="1495219991" sldId="370"/>
        </pc:sldMkLst>
        <pc:spChg chg="mod">
          <ac:chgData name="Torvinen Katja" userId="S::katja.torvinen@simo.fi::b516090b-5a8d-42ff-806d-2c7b3a023ee3" providerId="AD" clId="Web-{DE251F88-9637-F14D-3908-7CFF93617946}" dt="2023-01-16T07:48:30.943" v="1"/>
          <ac:spMkLst>
            <pc:docMk/>
            <pc:sldMk cId="1495219991" sldId="370"/>
            <ac:spMk id="2" creationId="{631C51DA-4AEE-97EC-F5B0-53D0328C4CFD}"/>
          </ac:spMkLst>
        </pc:spChg>
        <pc:spChg chg="mod">
          <ac:chgData name="Torvinen Katja" userId="S::katja.torvinen@simo.fi::b516090b-5a8d-42ff-806d-2c7b3a023ee3" providerId="AD" clId="Web-{DE251F88-9637-F14D-3908-7CFF93617946}" dt="2023-01-16T07:48:30.943" v="1"/>
          <ac:spMkLst>
            <pc:docMk/>
            <pc:sldMk cId="1495219991" sldId="370"/>
            <ac:spMk id="3" creationId="{505E296A-4C10-1BF6-2EE1-1E58B55DA09B}"/>
          </ac:spMkLst>
        </pc:spChg>
        <pc:spChg chg="del">
          <ac:chgData name="Torvinen Katja" userId="S::katja.torvinen@simo.fi::b516090b-5a8d-42ff-806d-2c7b3a023ee3" providerId="AD" clId="Web-{DE251F88-9637-F14D-3908-7CFF93617946}" dt="2023-01-16T07:48:30.943" v="1"/>
          <ac:spMkLst>
            <pc:docMk/>
            <pc:sldMk cId="1495219991" sldId="370"/>
            <ac:spMk id="8" creationId="{4E1BEB12-92AF-4445-98AD-4C7756E7C93B}"/>
          </ac:spMkLst>
        </pc:spChg>
        <pc:spChg chg="del">
          <ac:chgData name="Torvinen Katja" userId="S::katja.torvinen@simo.fi::b516090b-5a8d-42ff-806d-2c7b3a023ee3" providerId="AD" clId="Web-{DE251F88-9637-F14D-3908-7CFF93617946}" dt="2023-01-16T07:48:30.943" v="1"/>
          <ac:spMkLst>
            <pc:docMk/>
            <pc:sldMk cId="1495219991" sldId="370"/>
            <ac:spMk id="10" creationId="{D0522C2C-7B5C-48A7-A969-03941E5D2E76}"/>
          </ac:spMkLst>
        </pc:spChg>
        <pc:spChg chg="del">
          <ac:chgData name="Torvinen Katja" userId="S::katja.torvinen@simo.fi::b516090b-5a8d-42ff-806d-2c7b3a023ee3" providerId="AD" clId="Web-{DE251F88-9637-F14D-3908-7CFF93617946}" dt="2023-01-16T07:48:30.943" v="1"/>
          <ac:spMkLst>
            <pc:docMk/>
            <pc:sldMk cId="1495219991" sldId="370"/>
            <ac:spMk id="12" creationId="{9C682A1A-5B2D-4111-BBD6-620165633E5B}"/>
          </ac:spMkLst>
        </pc:spChg>
        <pc:spChg chg="del">
          <ac:chgData name="Torvinen Katja" userId="S::katja.torvinen@simo.fi::b516090b-5a8d-42ff-806d-2c7b3a023ee3" providerId="AD" clId="Web-{DE251F88-9637-F14D-3908-7CFF93617946}" dt="2023-01-16T07:48:30.943" v="1"/>
          <ac:spMkLst>
            <pc:docMk/>
            <pc:sldMk cId="1495219991" sldId="370"/>
            <ac:spMk id="14" creationId="{D6EE29F2-D77F-4BD0-A20B-334D316A1C9D}"/>
          </ac:spMkLst>
        </pc:spChg>
        <pc:spChg chg="del">
          <ac:chgData name="Torvinen Katja" userId="S::katja.torvinen@simo.fi::b516090b-5a8d-42ff-806d-2c7b3a023ee3" providerId="AD" clId="Web-{DE251F88-9637-F14D-3908-7CFF93617946}" dt="2023-01-16T07:48:30.943" v="1"/>
          <ac:spMkLst>
            <pc:docMk/>
            <pc:sldMk cId="1495219991" sldId="370"/>
            <ac:spMk id="16" creationId="{22D09ED2-868F-42C6-866E-F92E0CEF314F}"/>
          </ac:spMkLst>
        </pc:spChg>
        <pc:spChg chg="add">
          <ac:chgData name="Torvinen Katja" userId="S::katja.torvinen@simo.fi::b516090b-5a8d-42ff-806d-2c7b3a023ee3" providerId="AD" clId="Web-{DE251F88-9637-F14D-3908-7CFF93617946}" dt="2023-01-16T07:48:30.943" v="1"/>
          <ac:spMkLst>
            <pc:docMk/>
            <pc:sldMk cId="1495219991" sldId="370"/>
            <ac:spMk id="21" creationId="{B82EE72E-7E8F-4034-A2DE-8B01C722752F}"/>
          </ac:spMkLst>
        </pc:spChg>
        <pc:spChg chg="add">
          <ac:chgData name="Torvinen Katja" userId="S::katja.torvinen@simo.fi::b516090b-5a8d-42ff-806d-2c7b3a023ee3" providerId="AD" clId="Web-{DE251F88-9637-F14D-3908-7CFF93617946}" dt="2023-01-16T07:48:30.943" v="1"/>
          <ac:spMkLst>
            <pc:docMk/>
            <pc:sldMk cId="1495219991" sldId="370"/>
            <ac:spMk id="23" creationId="{02EDC4CB-FA76-4333-89CF-8A2D4F27C633}"/>
          </ac:spMkLst>
        </pc:spChg>
        <pc:spChg chg="add">
          <ac:chgData name="Torvinen Katja" userId="S::katja.torvinen@simo.fi::b516090b-5a8d-42ff-806d-2c7b3a023ee3" providerId="AD" clId="Web-{DE251F88-9637-F14D-3908-7CFF93617946}" dt="2023-01-16T07:48:30.943" v="1"/>
          <ac:spMkLst>
            <pc:docMk/>
            <pc:sldMk cId="1495219991" sldId="370"/>
            <ac:spMk id="25" creationId="{277EF58E-5654-4C05-91E1-051658CCCD86}"/>
          </ac:spMkLst>
        </pc:spChg>
        <pc:spChg chg="add">
          <ac:chgData name="Torvinen Katja" userId="S::katja.torvinen@simo.fi::b516090b-5a8d-42ff-806d-2c7b3a023ee3" providerId="AD" clId="Web-{DE251F88-9637-F14D-3908-7CFF93617946}" dt="2023-01-16T07:48:30.943" v="1"/>
          <ac:spMkLst>
            <pc:docMk/>
            <pc:sldMk cId="1495219991" sldId="370"/>
            <ac:spMk id="27" creationId="{EF0486BD-9355-4C9F-B84E-29D308A263BE}"/>
          </ac:spMkLst>
        </pc:spChg>
        <pc:spChg chg="add">
          <ac:chgData name="Torvinen Katja" userId="S::katja.torvinen@simo.fi::b516090b-5a8d-42ff-806d-2c7b3a023ee3" providerId="AD" clId="Web-{DE251F88-9637-F14D-3908-7CFF93617946}" dt="2023-01-16T07:48:30.943" v="1"/>
          <ac:spMkLst>
            <pc:docMk/>
            <pc:sldMk cId="1495219991" sldId="370"/>
            <ac:spMk id="29" creationId="{51440359-9D97-4CE1-8BD3-19308E040465}"/>
          </ac:spMkLst>
        </pc:spChg>
        <pc:spChg chg="add">
          <ac:chgData name="Torvinen Katja" userId="S::katja.torvinen@simo.fi::b516090b-5a8d-42ff-806d-2c7b3a023ee3" providerId="AD" clId="Web-{DE251F88-9637-F14D-3908-7CFF93617946}" dt="2023-01-16T07:48:30.943" v="1"/>
          <ac:spMkLst>
            <pc:docMk/>
            <pc:sldMk cId="1495219991" sldId="370"/>
            <ac:spMk id="31" creationId="{0C7F9830-10E7-405D-AA27-19575930F15D}"/>
          </ac:spMkLst>
        </pc:spChg>
      </pc:sldChg>
    </pc:docChg>
  </pc:docChgLst>
  <pc:docChgLst>
    <pc:chgData name="Torvinen Katja" userId="S::katja.torvinen@simo.fi::b516090b-5a8d-42ff-806d-2c7b3a023ee3" providerId="AD" clId="Web-{14E2EDA1-3A24-6AE1-7AC1-ED3B6EFA0FA2}"/>
    <pc:docChg chg="modSld">
      <pc:chgData name="Torvinen Katja" userId="S::katja.torvinen@simo.fi::b516090b-5a8d-42ff-806d-2c7b3a023ee3" providerId="AD" clId="Web-{14E2EDA1-3A24-6AE1-7AC1-ED3B6EFA0FA2}" dt="2023-01-16T07:51:52.877" v="23" actId="20577"/>
      <pc:docMkLst>
        <pc:docMk/>
      </pc:docMkLst>
      <pc:sldChg chg="modSp">
        <pc:chgData name="Torvinen Katja" userId="S::katja.torvinen@simo.fi::b516090b-5a8d-42ff-806d-2c7b3a023ee3" providerId="AD" clId="Web-{14E2EDA1-3A24-6AE1-7AC1-ED3B6EFA0FA2}" dt="2023-01-16T07:51:52.877" v="23" actId="20577"/>
        <pc:sldMkLst>
          <pc:docMk/>
          <pc:sldMk cId="782385677" sldId="256"/>
        </pc:sldMkLst>
        <pc:spChg chg="mod">
          <ac:chgData name="Torvinen Katja" userId="S::katja.torvinen@simo.fi::b516090b-5a8d-42ff-806d-2c7b3a023ee3" providerId="AD" clId="Web-{14E2EDA1-3A24-6AE1-7AC1-ED3B6EFA0FA2}" dt="2023-01-16T07:51:52.877" v="23" actId="20577"/>
          <ac:spMkLst>
            <pc:docMk/>
            <pc:sldMk cId="782385677" sldId="25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24.1.2023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24.1.2023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24.1.2023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ntroblogi.fi/2016/03/seksuaalisesta-hairinnasta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Hammasharjat rivissä">
            <a:extLst>
              <a:ext uri="{FF2B5EF4-FFF2-40B4-BE49-F238E27FC236}">
                <a16:creationId xmlns:a16="http://schemas.microsoft.com/office/drawing/2014/main" id="{4B1EAEE6-57D7-5CFC-2CCB-EFBF382F8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96" b="47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655438" y="838201"/>
            <a:ext cx="7098161" cy="4549051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325473" y="1924619"/>
            <a:ext cx="5541054" cy="1655378"/>
          </a:xfrm>
        </p:spPr>
        <p:txBody>
          <a:bodyPr>
            <a:normAutofit/>
          </a:bodyPr>
          <a:lstStyle/>
          <a:p>
            <a:r>
              <a:rPr lang="fi-FI" sz="3700">
                <a:cs typeface="Calibri Light"/>
              </a:rPr>
              <a:t>Yhdenvertaisuus- </a:t>
            </a:r>
            <a:br>
              <a:rPr lang="fi-FI" sz="3700">
                <a:cs typeface="Calibri Light"/>
              </a:rPr>
            </a:br>
            <a:r>
              <a:rPr lang="fi-FI" sz="3700">
                <a:cs typeface="Calibri Light"/>
              </a:rPr>
              <a:t>ja tasa-arvokysely 2022</a:t>
            </a:r>
            <a:br>
              <a:rPr lang="fi-FI" sz="3700">
                <a:cs typeface="Calibri Light"/>
              </a:rPr>
            </a:br>
            <a:r>
              <a:rPr lang="fi-FI" sz="3700">
                <a:cs typeface="Calibri Light"/>
              </a:rPr>
              <a:t>tulokset</a:t>
            </a:r>
            <a:endParaRPr lang="fi-FI" sz="370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880419" y="3668285"/>
            <a:ext cx="4431162" cy="13379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cs typeface="Calibri"/>
              </a:rPr>
              <a:t>Simon lukio</a:t>
            </a:r>
          </a:p>
        </p:txBody>
      </p:sp>
    </p:spTree>
    <p:extLst>
      <p:ext uri="{BB962C8B-B14F-4D97-AF65-F5344CB8AC3E}">
        <p14:creationId xmlns:p14="http://schemas.microsoft.com/office/powerpoint/2010/main" val="2924789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4AD81B4A-9969-185E-AAC1-6D7154CED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79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81033EAD-EFE7-7C6F-9F85-B07F99275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50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562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Sydäntä avoin kirje kuori">
            <a:extLst>
              <a:ext uri="{FF2B5EF4-FFF2-40B4-BE49-F238E27FC236}">
                <a16:creationId xmlns:a16="http://schemas.microsoft.com/office/drawing/2014/main" id="{2697BB0A-57AB-FE8F-F215-5C7D3EF25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09" b="-1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A257A60-F1E4-E5D1-3546-CFAE03EF6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916" y="2852381"/>
            <a:ext cx="3161940" cy="2640247"/>
          </a:xfrm>
        </p:spPr>
        <p:txBody>
          <a:bodyPr>
            <a:normAutofit/>
          </a:bodyPr>
          <a:lstStyle/>
          <a:p>
            <a:pPr algn="l"/>
            <a:r>
              <a:rPr lang="fi-FI" sz="360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Viestinnän avoimuus</a:t>
            </a:r>
            <a:endParaRPr lang="fi-FI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B5D0C10-CDE0-77CA-AFAB-CFAA784B1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915" y="5676901"/>
            <a:ext cx="3306089" cy="665802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fi-FI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EABCE31C-86F2-A144-F48C-C9800A081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566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C343841D-D4BE-1AC5-9FF7-FC778318E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173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ädet käsi sydän">
            <a:extLst>
              <a:ext uri="{FF2B5EF4-FFF2-40B4-BE49-F238E27FC236}">
                <a16:creationId xmlns:a16="http://schemas.microsoft.com/office/drawing/2014/main" id="{6EB7D5CE-8ACD-C712-55E6-74605EC94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498" b="823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A257A60-F1E4-E5D1-3546-CFAE03EF6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ea typeface="+mj-lt"/>
                <a:cs typeface="+mj-lt"/>
              </a:rPr>
              <a:t>Opiskelun tuen toteutuminen</a:t>
            </a:r>
            <a:endParaRPr lang="fi-FI">
              <a:solidFill>
                <a:srgbClr val="FFFFFF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B5D0C10-CDE0-77CA-AFAB-CFAA784B1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70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FEFF9511-3AE1-042F-0CD7-673E1A876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681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3">
            <a:extLst>
              <a:ext uri="{FF2B5EF4-FFF2-40B4-BE49-F238E27FC236}">
                <a16:creationId xmlns:a16="http://schemas.microsoft.com/office/drawing/2014/main" id="{77DF943C-E550-A784-F665-C5F959A52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52" y="554377"/>
            <a:ext cx="10990005" cy="461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62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Värikynät ja tilaa tekstille">
            <a:extLst>
              <a:ext uri="{FF2B5EF4-FFF2-40B4-BE49-F238E27FC236}">
                <a16:creationId xmlns:a16="http://schemas.microsoft.com/office/drawing/2014/main" id="{2279935B-9F2E-C8B1-4284-B3F86086E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94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44" name="Rectangle 4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8350" cy="6038850"/>
          </a:xfrm>
          <a:custGeom>
            <a:avLst/>
            <a:gdLst>
              <a:gd name="connsiteX0" fmla="*/ 0 w 12192000"/>
              <a:gd name="connsiteY0" fmla="*/ 0 h 5835650"/>
              <a:gd name="connsiteX1" fmla="*/ 12192000 w 12192000"/>
              <a:gd name="connsiteY1" fmla="*/ 0 h 5835650"/>
              <a:gd name="connsiteX2" fmla="*/ 12192000 w 12192000"/>
              <a:gd name="connsiteY2" fmla="*/ 5835650 h 5835650"/>
              <a:gd name="connsiteX3" fmla="*/ 0 w 12192000"/>
              <a:gd name="connsiteY3" fmla="*/ 5835650 h 5835650"/>
              <a:gd name="connsiteX4" fmla="*/ 0 w 12192000"/>
              <a:gd name="connsiteY4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0 w 12198350"/>
              <a:gd name="connsiteY4" fmla="*/ 5835650 h 5835650"/>
              <a:gd name="connsiteX5" fmla="*/ 0 w 12198350"/>
              <a:gd name="connsiteY5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0 w 12198350"/>
              <a:gd name="connsiteY5" fmla="*/ 5835650 h 5835650"/>
              <a:gd name="connsiteX6" fmla="*/ 0 w 12198350"/>
              <a:gd name="connsiteY6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822450 w 12198350"/>
              <a:gd name="connsiteY5" fmla="*/ 58293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727200 w 12198350"/>
              <a:gd name="connsiteY5" fmla="*/ 54864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3854450 w 12198350"/>
              <a:gd name="connsiteY5" fmla="*/ 5695950 h 5835650"/>
              <a:gd name="connsiteX6" fmla="*/ 1727200 w 12198350"/>
              <a:gd name="connsiteY6" fmla="*/ 5486400 h 5835650"/>
              <a:gd name="connsiteX7" fmla="*/ 0 w 12198350"/>
              <a:gd name="connsiteY7" fmla="*/ 5835650 h 5835650"/>
              <a:gd name="connsiteX8" fmla="*/ 0 w 12198350"/>
              <a:gd name="connsiteY8" fmla="*/ 0 h 5835650"/>
              <a:gd name="connsiteX0" fmla="*/ 0 w 12198350"/>
              <a:gd name="connsiteY0" fmla="*/ 0 h 5842000"/>
              <a:gd name="connsiteX1" fmla="*/ 12192000 w 12198350"/>
              <a:gd name="connsiteY1" fmla="*/ 0 h 5842000"/>
              <a:gd name="connsiteX2" fmla="*/ 12198350 w 12198350"/>
              <a:gd name="connsiteY2" fmla="*/ 3505200 h 5842000"/>
              <a:gd name="connsiteX3" fmla="*/ 12192000 w 12198350"/>
              <a:gd name="connsiteY3" fmla="*/ 5835650 h 5842000"/>
              <a:gd name="connsiteX4" fmla="*/ 5060950 w 12198350"/>
              <a:gd name="connsiteY4" fmla="*/ 5835650 h 5842000"/>
              <a:gd name="connsiteX5" fmla="*/ 3663950 w 12198350"/>
              <a:gd name="connsiteY5" fmla="*/ 5842000 h 5842000"/>
              <a:gd name="connsiteX6" fmla="*/ 1727200 w 12198350"/>
              <a:gd name="connsiteY6" fmla="*/ 5486400 h 5842000"/>
              <a:gd name="connsiteX7" fmla="*/ 0 w 12198350"/>
              <a:gd name="connsiteY7" fmla="*/ 5835650 h 5842000"/>
              <a:gd name="connsiteX8" fmla="*/ 0 w 12198350"/>
              <a:gd name="connsiteY8" fmla="*/ 0 h 584200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4883150 w 12198350"/>
              <a:gd name="connsiteY4" fmla="*/ 5924550 h 5924550"/>
              <a:gd name="connsiteX5" fmla="*/ 3663950 w 12198350"/>
              <a:gd name="connsiteY5" fmla="*/ 5842000 h 5924550"/>
              <a:gd name="connsiteX6" fmla="*/ 1727200 w 12198350"/>
              <a:gd name="connsiteY6" fmla="*/ 5486400 h 5924550"/>
              <a:gd name="connsiteX7" fmla="*/ 0 w 12198350"/>
              <a:gd name="connsiteY7" fmla="*/ 5835650 h 5924550"/>
              <a:gd name="connsiteX8" fmla="*/ 0 w 12198350"/>
              <a:gd name="connsiteY8" fmla="*/ 0 h 592455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8318500 w 12198350"/>
              <a:gd name="connsiteY4" fmla="*/ 5867400 h 5924550"/>
              <a:gd name="connsiteX5" fmla="*/ 4883150 w 12198350"/>
              <a:gd name="connsiteY5" fmla="*/ 5924550 h 5924550"/>
              <a:gd name="connsiteX6" fmla="*/ 3663950 w 12198350"/>
              <a:gd name="connsiteY6" fmla="*/ 5842000 h 5924550"/>
              <a:gd name="connsiteX7" fmla="*/ 1727200 w 12198350"/>
              <a:gd name="connsiteY7" fmla="*/ 5486400 h 5924550"/>
              <a:gd name="connsiteX8" fmla="*/ 0 w 12198350"/>
              <a:gd name="connsiteY8" fmla="*/ 5835650 h 5924550"/>
              <a:gd name="connsiteX9" fmla="*/ 0 w 12198350"/>
              <a:gd name="connsiteY9" fmla="*/ 0 h 59245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9766300 w 12198350"/>
              <a:gd name="connsiteY4" fmla="*/ 59245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25525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8813800 w 12198350"/>
              <a:gd name="connsiteY3" fmla="*/ 57467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623550 w 12198350"/>
              <a:gd name="connsiteY3" fmla="*/ 48006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18540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766550 w 12198350"/>
              <a:gd name="connsiteY3" fmla="*/ 410845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8350" h="6038850">
                <a:moveTo>
                  <a:pt x="0" y="0"/>
                </a:moveTo>
                <a:lnTo>
                  <a:pt x="12192000" y="0"/>
                </a:lnTo>
                <a:cubicBezTo>
                  <a:pt x="12194117" y="1168400"/>
                  <a:pt x="12196233" y="2336800"/>
                  <a:pt x="12198350" y="3505200"/>
                </a:cubicBezTo>
                <a:cubicBezTo>
                  <a:pt x="11828992" y="3872442"/>
                  <a:pt x="11606741" y="4015317"/>
                  <a:pt x="11341100" y="4267200"/>
                </a:cubicBezTo>
                <a:cubicBezTo>
                  <a:pt x="11005609" y="4512733"/>
                  <a:pt x="10677525" y="4705350"/>
                  <a:pt x="10185400" y="4978400"/>
                </a:cubicBezTo>
                <a:cubicBezTo>
                  <a:pt x="9693275" y="5251450"/>
                  <a:pt x="9381067" y="5540375"/>
                  <a:pt x="8813800" y="5746750"/>
                </a:cubicBezTo>
                <a:lnTo>
                  <a:pt x="7219950" y="6038850"/>
                </a:lnTo>
                <a:lnTo>
                  <a:pt x="4883150" y="5924550"/>
                </a:lnTo>
                <a:lnTo>
                  <a:pt x="3663950" y="5842000"/>
                </a:lnTo>
                <a:lnTo>
                  <a:pt x="1727200" y="5486400"/>
                </a:lnTo>
                <a:lnTo>
                  <a:pt x="0" y="58356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  <a:gs pos="68000">
                <a:srgbClr val="000000">
                  <a:alpha val="4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BA257A60-F1E4-E5D1-3546-CFAE03EF6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fi-FI" sz="7200">
                <a:solidFill>
                  <a:srgbClr val="FFFFFF"/>
                </a:solidFill>
                <a:ea typeface="+mj-lt"/>
                <a:cs typeface="+mj-lt"/>
              </a:rPr>
              <a:t>Tasa-arvon toteutuminen</a:t>
            </a:r>
            <a:endParaRPr lang="fi-FI" sz="7200">
              <a:solidFill>
                <a:srgbClr val="FFFFFF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B5D0C10-CDE0-77CA-AFAB-CFAA784B1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2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FA783073-E123-59B2-EB89-1F87ACE0A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2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2ABB84C-5BDD-FED8-FC5A-8AAEED67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Kyselyn toteutus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3B42FB-FDDB-B433-4559-C762D2DFD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cs typeface="Calibri"/>
              </a:rPr>
              <a:t>Kysely toteutettiin joulukuussa 2022.</a:t>
            </a:r>
            <a:endParaRPr lang="fi-FI" sz="2000" dirty="0"/>
          </a:p>
          <a:p>
            <a:r>
              <a:rPr lang="fi-FI" sz="2000" dirty="0">
                <a:cs typeface="Calibri"/>
              </a:rPr>
              <a:t>Omat kyselyt opiskelijoille ja opettajille.</a:t>
            </a:r>
          </a:p>
          <a:p>
            <a:pPr marL="0" indent="0">
              <a:buNone/>
            </a:pPr>
            <a:endParaRPr lang="fi-FI" sz="2000" dirty="0">
              <a:cs typeface="Calibri"/>
            </a:endParaRPr>
          </a:p>
        </p:txBody>
      </p:sp>
      <p:pic>
        <p:nvPicPr>
          <p:cNvPr id="4" name="Kuva 4" descr="Sauvan kuva perheet käsi kädessä">
            <a:extLst>
              <a:ext uri="{FF2B5EF4-FFF2-40B4-BE49-F238E27FC236}">
                <a16:creationId xmlns:a16="http://schemas.microsoft.com/office/drawing/2014/main" id="{AF9E25DD-E170-2039-B5AA-69150926B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56" r="14307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2691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A75ED86E-62D5-1B93-A58E-8FD9C68E9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375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3">
            <a:extLst>
              <a:ext uri="{FF2B5EF4-FFF2-40B4-BE49-F238E27FC236}">
                <a16:creationId xmlns:a16="http://schemas.microsoft.com/office/drawing/2014/main" id="{AADF4E99-09E5-2E68-2779-1B917BD18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52" y="1119731"/>
            <a:ext cx="10990006" cy="461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42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9C3B0311-8496-D1CE-D924-753B68D08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469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45E4F9BA-506F-C021-602C-01AB55AAF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537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696F00B6-8821-45B6-5CB6-774F35CAC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555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1BDE1262-3960-9951-3479-2FE6B30E5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898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4A647E10-DF52-CF50-C4DD-E94F655E2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562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C15B2441-473D-DC24-DC96-24C6E78A7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50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023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A257A60-F1E4-E5D1-3546-CFAE03EF6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1824" y="1367673"/>
            <a:ext cx="4375151" cy="2665509"/>
          </a:xfrm>
        </p:spPr>
        <p:txBody>
          <a:bodyPr>
            <a:normAutofit/>
          </a:bodyPr>
          <a:lstStyle/>
          <a:p>
            <a:pPr algn="r"/>
            <a:r>
              <a:rPr lang="fi-FI" sz="2900">
                <a:solidFill>
                  <a:schemeClr val="bg1"/>
                </a:solidFill>
                <a:ea typeface="+mj-lt"/>
                <a:cs typeface="+mj-lt"/>
              </a:rPr>
              <a:t>Sukupuolisensitiivisyyden toteutuminen</a:t>
            </a:r>
            <a:endParaRPr lang="fi-FI" sz="290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B5D0C10-CDE0-77CA-AFAB-CFAA784B1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182" y="4414180"/>
            <a:ext cx="4377793" cy="884538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fi-FI">
              <a:solidFill>
                <a:schemeClr val="bg1"/>
              </a:solidFill>
            </a:endParaRPr>
          </a:p>
        </p:txBody>
      </p:sp>
      <p:pic>
        <p:nvPicPr>
          <p:cNvPr id="4" name="Kuva 4" descr="Pinotut lohkot, jotka on tulostettu ääntämisillä">
            <a:extLst>
              <a:ext uri="{FF2B5EF4-FFF2-40B4-BE49-F238E27FC236}">
                <a16:creationId xmlns:a16="http://schemas.microsoft.com/office/drawing/2014/main" id="{CBAE7668-1A2C-1341-6B67-233C3C32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21" r="18452" b="-2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1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0B90EF61-972F-FF30-DED9-48D0B6847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273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Sinivihreä reppu ja koulutarvikkeet">
            <a:extLst>
              <a:ext uri="{FF2B5EF4-FFF2-40B4-BE49-F238E27FC236}">
                <a16:creationId xmlns:a16="http://schemas.microsoft.com/office/drawing/2014/main" id="{76DC958E-350C-A31B-B4DE-3F7E89885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68" b="83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745D490-90F1-8FE1-4448-B47B8863A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Opiskelijoiden kyselyn tuloksia</a:t>
            </a:r>
            <a:endParaRPr lang="fi-FI" sz="400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F1C6DB5-8C5D-807A-5DCA-809C0AD43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i-FI" sz="20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48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A257A60-F1E4-E5D1-3546-CFAE03EF6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1824" y="1367673"/>
            <a:ext cx="4375151" cy="2665509"/>
          </a:xfrm>
        </p:spPr>
        <p:txBody>
          <a:bodyPr>
            <a:normAutofit/>
          </a:bodyPr>
          <a:lstStyle/>
          <a:p>
            <a:pPr algn="r"/>
            <a:r>
              <a:rPr lang="fi-FI" sz="6700">
                <a:solidFill>
                  <a:schemeClr val="bg1"/>
                </a:solidFill>
                <a:ea typeface="+mj-lt"/>
                <a:cs typeface="+mj-lt"/>
              </a:rPr>
              <a:t>Syrjinnän kokemukset</a:t>
            </a:r>
            <a:endParaRPr lang="fi-FI" sz="670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B5D0C10-CDE0-77CA-AFAB-CFAA784B1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182" y="4414180"/>
            <a:ext cx="4377793" cy="884538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fi-FI">
              <a:solidFill>
                <a:schemeClr val="bg1"/>
              </a:solidFill>
            </a:endParaRPr>
          </a:p>
        </p:txBody>
      </p:sp>
      <p:pic>
        <p:nvPicPr>
          <p:cNvPr id="4" name="Kuva 4" descr="Ruskea Nalle Karhu karhu, jota se on silmät">
            <a:extLst>
              <a:ext uri="{FF2B5EF4-FFF2-40B4-BE49-F238E27FC236}">
                <a16:creationId xmlns:a16="http://schemas.microsoft.com/office/drawing/2014/main" id="{12EE1E7E-BC05-2386-07E9-4CEA374E4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919" b="-2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2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AC3464DA-9E01-BC87-6C66-1146F92ED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50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890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87C399C2-73E0-3340-8482-5984135A2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50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69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20981FE4-3E6D-C3DA-779E-12E711CC4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105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F5481C69-BF66-14F9-2446-F587D96A1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r="2" b="2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756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34D083FB-43E1-3AB1-8AFF-AC1704E0B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" b="2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599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F95CDD2E-D351-0581-D775-5C1ADF9B9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632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5B4FC2AF-D33D-C79F-6854-D847BC989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44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193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AFB0247B-F0C7-0914-17F5-1617913B7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" b="2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246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3">
            <a:extLst>
              <a:ext uri="{FF2B5EF4-FFF2-40B4-BE49-F238E27FC236}">
                <a16:creationId xmlns:a16="http://schemas.microsoft.com/office/drawing/2014/main" id="{9248F031-C390-C1EB-540F-6CBDCE87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52" y="1144312"/>
            <a:ext cx="10990006" cy="456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34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900816B6-720A-C20F-DE9D-11AD02971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172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A257A60-F1E4-E5D1-3546-CFAE03EF6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2400" y="1367673"/>
            <a:ext cx="6124576" cy="2665509"/>
          </a:xfrm>
        </p:spPr>
        <p:txBody>
          <a:bodyPr>
            <a:normAutofit/>
          </a:bodyPr>
          <a:lstStyle/>
          <a:p>
            <a:pPr algn="r"/>
            <a:r>
              <a:rPr lang="fi-FI" sz="6100">
                <a:solidFill>
                  <a:schemeClr val="bg1"/>
                </a:solidFill>
                <a:ea typeface="+mj-lt"/>
                <a:cs typeface="+mj-lt"/>
              </a:rPr>
              <a:t>Seksuaalisen häirinnän kokemukset</a:t>
            </a:r>
            <a:endParaRPr lang="fi-FI" sz="610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B5D0C10-CDE0-77CA-AFAB-CFAA784B1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8702" y="4414180"/>
            <a:ext cx="6128274" cy="884538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fi-FI" sz="2200">
                <a:solidFill>
                  <a:schemeClr val="bg1"/>
                </a:solidFill>
                <a:latin typeface="Calibri Light"/>
                <a:cs typeface="Calibri Light"/>
              </a:rPr>
              <a:t>Onko joku oppilaitosyhteisömme jäsen (opiskelija tai henkilökunnan jäsen) viimeisen vuoden aikana...</a:t>
            </a:r>
            <a:endParaRPr lang="fi-FI" sz="2200">
              <a:solidFill>
                <a:schemeClr val="bg1"/>
              </a:solidFill>
            </a:endParaRPr>
          </a:p>
        </p:txBody>
      </p:sp>
      <p:pic>
        <p:nvPicPr>
          <p:cNvPr id="4" name="Kuva 4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031D86A1-2175-A044-0CB5-91F1DED88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1392" r="24310" b="-1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kstiruutu 4">
            <a:extLst>
              <a:ext uri="{FF2B5EF4-FFF2-40B4-BE49-F238E27FC236}">
                <a16:creationId xmlns:a16="http://schemas.microsoft.com/office/drawing/2014/main" id="{55BD88EC-16DB-3636-093C-2A3C78A9AF61}"/>
              </a:ext>
            </a:extLst>
          </p:cNvPr>
          <p:cNvSpPr txBox="1"/>
          <p:nvPr/>
        </p:nvSpPr>
        <p:spPr>
          <a:xfrm>
            <a:off x="9464971" y="6657945"/>
            <a:ext cx="272702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Tämä valokuva</a:t>
            </a:r>
            <a:r>
              <a:rPr lang="en-US" sz="700">
                <a:solidFill>
                  <a:srgbClr val="FFFFFF"/>
                </a:solidFill>
              </a:rPr>
              <a:t>, tekijä Tuntematon tekijä, käyttöoikeus: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755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36B77152-A810-7822-152E-908A82240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200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6A4117C0-509A-B8B6-B13A-7F178034B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224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7E0ED15F-7C03-B6BE-E0EC-2B767724F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7314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3">
            <a:extLst>
              <a:ext uri="{FF2B5EF4-FFF2-40B4-BE49-F238E27FC236}">
                <a16:creationId xmlns:a16="http://schemas.microsoft.com/office/drawing/2014/main" id="{8B7F4FBA-2517-E398-826B-EA6679026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53" y="677280"/>
            <a:ext cx="10990005" cy="461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84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8A48C3FB-A0B7-F0FD-72BC-04570BE41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457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493F2F5-3821-C454-042F-22B3EE2F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9743" y="2530063"/>
            <a:ext cx="4996329" cy="1936752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 Light"/>
              </a:rPr>
              <a:t>Opettajien kyselyn tuloksia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DD1A2BA-0CF0-6F00-F0F5-A6C8EB5C2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9743" y="4632160"/>
            <a:ext cx="4996328" cy="10682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"/>
              </a:rPr>
              <a:t>Simon lukion yleinen ilmapiiri</a:t>
            </a:r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76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6832B038-C1E5-922F-05F1-D6F2F6F72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74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0E7F6E69-CA8E-3714-66E1-CDFF94887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165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493F2F5-3821-C454-042F-22B3EE2F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9743" y="2530063"/>
            <a:ext cx="4996329" cy="1936752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 Light"/>
              </a:rPr>
              <a:t>Opettajien kyselyn tuloksia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DD1A2BA-0CF0-6F00-F0F5-A6C8EB5C2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9743" y="4632160"/>
            <a:ext cx="4996328" cy="10682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"/>
              </a:rPr>
              <a:t>Saavutettavuuden ja esteettömyyden toteutuminen</a:t>
            </a:r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34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45D490-90F1-8FE1-4448-B47B8863A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fi-FI" sz="5400">
                <a:ea typeface="+mj-lt"/>
                <a:cs typeface="+mj-lt"/>
              </a:rPr>
              <a:t>Simon lukion yleinen ilmapiiri</a:t>
            </a:r>
            <a:endParaRPr lang="fi-FI" sz="540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F1C6DB5-8C5D-807A-5DCA-809C0AD43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fi-FI" sz="2000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Kuva 4" descr="Ihmisryhmä pitämässä hauskaa konsertissa">
            <a:extLst>
              <a:ext uri="{FF2B5EF4-FFF2-40B4-BE49-F238E27FC236}">
                <a16:creationId xmlns:a16="http://schemas.microsoft.com/office/drawing/2014/main" id="{CA4A5ACF-417B-01EF-B346-8BB205C9F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8" r="2896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1512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77612125-857C-9443-67D0-691BED427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2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8A7D0C3D-F169-9B83-C387-B957E4674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61728"/>
            <a:ext cx="10905066" cy="49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765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493F2F5-3821-C454-042F-22B3EE2F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9743" y="2530063"/>
            <a:ext cx="4996329" cy="1936752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 Light"/>
              </a:rPr>
              <a:t>Opettajien kyselyn tuloksia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DD1A2BA-0CF0-6F00-F0F5-A6C8EB5C2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9743" y="4632160"/>
            <a:ext cx="4996328" cy="10682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"/>
              </a:rPr>
              <a:t>Viestinnän avoimuus</a:t>
            </a:r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94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83CBB2BA-E4CE-58DB-3F35-0390117E4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795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493F2F5-3821-C454-042F-22B3EE2F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9743" y="2530063"/>
            <a:ext cx="4996329" cy="1936752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 Light"/>
              </a:rPr>
              <a:t>Opettajien kyselyn tuloksia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DD1A2BA-0CF0-6F00-F0F5-A6C8EB5C2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9743" y="4632160"/>
            <a:ext cx="4996328" cy="10682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"/>
              </a:rPr>
              <a:t>Opiskelun tuen toteutuminen</a:t>
            </a:r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27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93ECC90A-0F39-C9E1-B3AC-B3266A503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176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28D309C7-5E31-8FA1-8E4E-EE51962B0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149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493F2F5-3821-C454-042F-22B3EE2F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9743" y="2530063"/>
            <a:ext cx="4996329" cy="1936752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 Light"/>
              </a:rPr>
              <a:t>Opettajien kyselyn tuloksia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DD1A2BA-0CF0-6F00-F0F5-A6C8EB5C2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9743" y="4632160"/>
            <a:ext cx="4996328" cy="10682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"/>
              </a:rPr>
              <a:t>Tasa-arvon toteutuminen</a:t>
            </a:r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85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945C4920-AB10-595D-117C-BFC0E37FB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728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787F7106-BC1A-D94F-3F6F-9800C47E8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4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3">
            <a:extLst>
              <a:ext uri="{FF2B5EF4-FFF2-40B4-BE49-F238E27FC236}">
                <a16:creationId xmlns:a16="http://schemas.microsoft.com/office/drawing/2014/main" id="{573F94A7-C93F-1D6A-54F8-CFB48D7EA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94" y="996829"/>
            <a:ext cx="10916262" cy="456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397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538C1DF8-24E2-ADB0-1A92-B2C819121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57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BB6EB548-45EB-DBE0-C4B5-AD3D5F212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694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A4274538-FDA9-003F-555E-824779435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718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A4EBA421-27B3-BB3F-953B-02E4DBEA2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9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C6DC5ACD-9CF9-0F4D-E2B0-DA96934A6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991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493F2F5-3821-C454-042F-22B3EE2F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9743" y="2530063"/>
            <a:ext cx="4996329" cy="1936752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 Light"/>
              </a:rPr>
              <a:t>Opettajien kyselyn tuloksia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DD1A2BA-0CF0-6F00-F0F5-A6C8EB5C2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9743" y="4632160"/>
            <a:ext cx="4996328" cy="10682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"/>
              </a:rPr>
              <a:t>Sukupuolisensitiivisyyden toteutuminen</a:t>
            </a:r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48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C41063DE-B8CB-73C5-5DC7-E50E255F2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240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493F2F5-3821-C454-042F-22B3EE2F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9743" y="2530063"/>
            <a:ext cx="4996329" cy="1936752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 Light"/>
              </a:rPr>
              <a:t>Opettajien kyselyn tuloksia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DD1A2BA-0CF0-6F00-F0F5-A6C8EB5C2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9743" y="4632160"/>
            <a:ext cx="4996328" cy="10682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"/>
              </a:rPr>
              <a:t>Syrjinnän kokemukset</a:t>
            </a:r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12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73748DD3-5F30-F7CF-D976-89B38AEE8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883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4A8C13A5-3523-3622-E297-091B868B7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3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3">
            <a:extLst>
              <a:ext uri="{FF2B5EF4-FFF2-40B4-BE49-F238E27FC236}">
                <a16:creationId xmlns:a16="http://schemas.microsoft.com/office/drawing/2014/main" id="{E4D807F7-B0CC-816F-FE62-C93149137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52" y="1144312"/>
            <a:ext cx="10990006" cy="45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724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1CE5E46A-3414-80B6-64B2-A00F27390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39046"/>
            <a:ext cx="10905066" cy="51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028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F0A0CA41-4302-7BEE-F203-48CE3629B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571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8B7A2B4C-ECE5-2D47-2942-6961DC614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588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493F2F5-3821-C454-042F-22B3EE2F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9743" y="2530063"/>
            <a:ext cx="4996329" cy="1936752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 Light"/>
              </a:rPr>
              <a:t>Opettajien kyselyn tuloksia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DD1A2BA-0CF0-6F00-F0F5-A6C8EB5C2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9743" y="4632160"/>
            <a:ext cx="4996328" cy="10682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"/>
              </a:rPr>
              <a:t>Seksuaalisen häirinnän kokemukset</a:t>
            </a:r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06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82EE72E-7E8F-4034-A2DE-8B01C7227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426302" cy="6857999"/>
          </a:xfrm>
          <a:custGeom>
            <a:avLst/>
            <a:gdLst>
              <a:gd name="connsiteX0" fmla="*/ 8426302 w 8426302"/>
              <a:gd name="connsiteY0" fmla="*/ 0 h 6857999"/>
              <a:gd name="connsiteX1" fmla="*/ 2456308 w 8426302"/>
              <a:gd name="connsiteY1" fmla="*/ 0 h 6857999"/>
              <a:gd name="connsiteX2" fmla="*/ 2348172 w 8426302"/>
              <a:gd name="connsiteY2" fmla="*/ 84455 h 6857999"/>
              <a:gd name="connsiteX3" fmla="*/ 0 w 8426302"/>
              <a:gd name="connsiteY3" fmla="*/ 5102588 h 6857999"/>
              <a:gd name="connsiteX4" fmla="*/ 205759 w 8426302"/>
              <a:gd name="connsiteY4" fmla="*/ 6735939 h 6857999"/>
              <a:gd name="connsiteX5" fmla="*/ 241239 w 8426302"/>
              <a:gd name="connsiteY5" fmla="*/ 6857999 h 6857999"/>
              <a:gd name="connsiteX6" fmla="*/ 8426302 w 842630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7999">
                <a:moveTo>
                  <a:pt x="8426302" y="0"/>
                </a:moveTo>
                <a:lnTo>
                  <a:pt x="2456308" y="0"/>
                </a:lnTo>
                <a:lnTo>
                  <a:pt x="2348172" y="84455"/>
                </a:lnTo>
                <a:cubicBezTo>
                  <a:pt x="913021" y="1283327"/>
                  <a:pt x="0" y="3086334"/>
                  <a:pt x="0" y="5102588"/>
                </a:cubicBezTo>
                <a:cubicBezTo>
                  <a:pt x="0" y="5666575"/>
                  <a:pt x="71438" y="6213877"/>
                  <a:pt x="205759" y="6735939"/>
                </a:cubicBezTo>
                <a:lnTo>
                  <a:pt x="241239" y="6857999"/>
                </a:lnTo>
                <a:lnTo>
                  <a:pt x="8426302" y="685799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2EDC4CB-FA76-4333-89CF-8A2D4F27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174932" cy="6857999"/>
          </a:xfrm>
          <a:custGeom>
            <a:avLst/>
            <a:gdLst>
              <a:gd name="connsiteX0" fmla="*/ 8174932 w 8174932"/>
              <a:gd name="connsiteY0" fmla="*/ 0 h 6857999"/>
              <a:gd name="connsiteX1" fmla="*/ 2617360 w 8174932"/>
              <a:gd name="connsiteY1" fmla="*/ 0 h 6857999"/>
              <a:gd name="connsiteX2" fmla="*/ 2286881 w 8174932"/>
              <a:gd name="connsiteY2" fmla="*/ 253363 h 6857999"/>
              <a:gd name="connsiteX3" fmla="*/ 0 w 8174932"/>
              <a:gd name="connsiteY3" fmla="*/ 5102588 h 6857999"/>
              <a:gd name="connsiteX4" fmla="*/ 197846 w 8174932"/>
              <a:gd name="connsiteY4" fmla="*/ 6673117 h 6857999"/>
              <a:gd name="connsiteX5" fmla="*/ 251586 w 8174932"/>
              <a:gd name="connsiteY5" fmla="*/ 6857999 h 6857999"/>
              <a:gd name="connsiteX6" fmla="*/ 8174932 w 817493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7999">
                <a:moveTo>
                  <a:pt x="8174932" y="0"/>
                </a:moveTo>
                <a:lnTo>
                  <a:pt x="2617360" y="0"/>
                </a:lnTo>
                <a:lnTo>
                  <a:pt x="2286881" y="253363"/>
                </a:lnTo>
                <a:cubicBezTo>
                  <a:pt x="890226" y="1405985"/>
                  <a:pt x="0" y="3150325"/>
                  <a:pt x="0" y="5102588"/>
                </a:cubicBezTo>
                <a:cubicBezTo>
                  <a:pt x="0" y="5644883"/>
                  <a:pt x="68691" y="6171135"/>
                  <a:pt x="197846" y="6673117"/>
                </a:cubicBezTo>
                <a:lnTo>
                  <a:pt x="251586" y="6857999"/>
                </a:lnTo>
                <a:lnTo>
                  <a:pt x="8174932" y="6857999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31C51DA-4AEE-97EC-F5B0-53D0328C4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3" y="2619227"/>
            <a:ext cx="6074592" cy="3150356"/>
          </a:xfrm>
        </p:spPr>
        <p:txBody>
          <a:bodyPr anchor="t">
            <a:normAutofit/>
          </a:bodyPr>
          <a:lstStyle/>
          <a:p>
            <a:pPr algn="l"/>
            <a:r>
              <a:rPr lang="fi-FI" sz="4000">
                <a:solidFill>
                  <a:srgbClr val="FFFFFF"/>
                </a:solidFill>
                <a:ea typeface="+mj-lt"/>
                <a:cs typeface="+mj-lt"/>
              </a:rPr>
              <a:t>Onko joku oppilaitosyhteisömme jäsen (opiskelija tai henkilökunnan jäsen) viimeisen vuoden aikana...</a:t>
            </a:r>
            <a:endParaRPr lang="fi-FI" sz="4000">
              <a:solidFill>
                <a:srgbClr val="FFFFFF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05E296A-4C10-1BF6-2EE1-1E58B55DA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1060069"/>
            <a:ext cx="5558914" cy="1279978"/>
          </a:xfrm>
        </p:spPr>
        <p:txBody>
          <a:bodyPr anchor="b">
            <a:normAutofit/>
          </a:bodyPr>
          <a:lstStyle/>
          <a:p>
            <a:pPr algn="l"/>
            <a:endParaRPr lang="fi-FI">
              <a:solidFill>
                <a:srgbClr val="FFFFFF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77EF58E-5654-4C05-91E1-051658CC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734645" y="0"/>
            <a:ext cx="3457354" cy="3047506"/>
          </a:xfrm>
          <a:custGeom>
            <a:avLst/>
            <a:gdLst>
              <a:gd name="connsiteX0" fmla="*/ 67910 w 3457354"/>
              <a:gd name="connsiteY0" fmla="*/ 3047506 h 3047506"/>
              <a:gd name="connsiteX1" fmla="*/ 3457354 w 3457354"/>
              <a:gd name="connsiteY1" fmla="*/ 3047506 h 3047506"/>
              <a:gd name="connsiteX2" fmla="*/ 3457354 w 3457354"/>
              <a:gd name="connsiteY2" fmla="*/ 200864 h 3047506"/>
              <a:gd name="connsiteX3" fmla="*/ 3390429 w 3457354"/>
              <a:gd name="connsiteY3" fmla="*/ 172076 h 3047506"/>
              <a:gd name="connsiteX4" fmla="*/ 2480787 w 3457354"/>
              <a:gd name="connsiteY4" fmla="*/ 0 h 3047506"/>
              <a:gd name="connsiteX5" fmla="*/ 0 w 3457354"/>
              <a:gd name="connsiteY5" fmla="*/ 2480787 h 3047506"/>
              <a:gd name="connsiteX6" fmla="*/ 19931 w 3457354"/>
              <a:gd name="connsiteY6" fmla="*/ 2796748 h 30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354" h="3047506">
                <a:moveTo>
                  <a:pt x="67910" y="3047506"/>
                </a:moveTo>
                <a:lnTo>
                  <a:pt x="3457354" y="3047506"/>
                </a:lnTo>
                <a:lnTo>
                  <a:pt x="3457354" y="200864"/>
                </a:lnTo>
                <a:lnTo>
                  <a:pt x="3390429" y="172076"/>
                </a:lnTo>
                <a:cubicBezTo>
                  <a:pt x="3108771" y="61012"/>
                  <a:pt x="2801904" y="0"/>
                  <a:pt x="2480787" y="0"/>
                </a:cubicBezTo>
                <a:cubicBezTo>
                  <a:pt x="1110686" y="0"/>
                  <a:pt x="0" y="1110686"/>
                  <a:pt x="0" y="2480787"/>
                </a:cubicBezTo>
                <a:cubicBezTo>
                  <a:pt x="0" y="2587826"/>
                  <a:pt x="6779" y="2693282"/>
                  <a:pt x="19931" y="27967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F0486BD-9355-4C9F-B84E-29D308A2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965594" y="0"/>
            <a:ext cx="3226405" cy="2802444"/>
          </a:xfrm>
          <a:custGeom>
            <a:avLst/>
            <a:gdLst>
              <a:gd name="connsiteX0" fmla="*/ 62951 w 3226405"/>
              <a:gd name="connsiteY0" fmla="*/ 2802444 h 2802444"/>
              <a:gd name="connsiteX1" fmla="*/ 3226405 w 3226405"/>
              <a:gd name="connsiteY1" fmla="*/ 2802444 h 2802444"/>
              <a:gd name="connsiteX2" fmla="*/ 3226405 w 3226405"/>
              <a:gd name="connsiteY2" fmla="*/ 206780 h 2802444"/>
              <a:gd name="connsiteX3" fmla="*/ 3191405 w 3226405"/>
              <a:gd name="connsiteY3" fmla="*/ 190048 h 2802444"/>
              <a:gd name="connsiteX4" fmla="*/ 2278881 w 3226405"/>
              <a:gd name="connsiteY4" fmla="*/ 0 h 2802444"/>
              <a:gd name="connsiteX5" fmla="*/ 0 w 3226405"/>
              <a:gd name="connsiteY5" fmla="*/ 2278880 h 2802444"/>
              <a:gd name="connsiteX6" fmla="*/ 18309 w 3226405"/>
              <a:gd name="connsiteY6" fmla="*/ 2569126 h 28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6405" h="2802444">
                <a:moveTo>
                  <a:pt x="62951" y="2802444"/>
                </a:moveTo>
                <a:lnTo>
                  <a:pt x="3226405" y="2802444"/>
                </a:lnTo>
                <a:lnTo>
                  <a:pt x="3226405" y="206780"/>
                </a:lnTo>
                <a:lnTo>
                  <a:pt x="3191405" y="190048"/>
                </a:lnTo>
                <a:cubicBezTo>
                  <a:pt x="2912003" y="67816"/>
                  <a:pt x="2603362" y="0"/>
                  <a:pt x="2278881" y="0"/>
                </a:cubicBezTo>
                <a:cubicBezTo>
                  <a:pt x="1020290" y="0"/>
                  <a:pt x="0" y="1020290"/>
                  <a:pt x="0" y="2278880"/>
                </a:cubicBezTo>
                <a:cubicBezTo>
                  <a:pt x="0" y="2377208"/>
                  <a:pt x="6227" y="2474081"/>
                  <a:pt x="18309" y="2569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1440359-9D97-4CE1-8BD3-19308E04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00208" y="4700046"/>
            <a:ext cx="2591791" cy="2157954"/>
          </a:xfrm>
          <a:custGeom>
            <a:avLst/>
            <a:gdLst>
              <a:gd name="connsiteX0" fmla="*/ 816638 w 2591791"/>
              <a:gd name="connsiteY0" fmla="*/ 0 h 2157954"/>
              <a:gd name="connsiteX1" fmla="*/ 47036 w 2591791"/>
              <a:gd name="connsiteY1" fmla="*/ 175050 h 2157954"/>
              <a:gd name="connsiteX2" fmla="*/ 0 w 2591791"/>
              <a:gd name="connsiteY2" fmla="*/ 202085 h 2157954"/>
              <a:gd name="connsiteX3" fmla="*/ 0 w 2591791"/>
              <a:gd name="connsiteY3" fmla="*/ 2157954 h 2157954"/>
              <a:gd name="connsiteX4" fmla="*/ 2549286 w 2591791"/>
              <a:gd name="connsiteY4" fmla="*/ 2157954 h 2157954"/>
              <a:gd name="connsiteX5" fmla="*/ 2555727 w 2591791"/>
              <a:gd name="connsiteY5" fmla="*/ 2132909 h 2157954"/>
              <a:gd name="connsiteX6" fmla="*/ 2591791 w 2591791"/>
              <a:gd name="connsiteY6" fmla="*/ 1775153 h 2157954"/>
              <a:gd name="connsiteX7" fmla="*/ 816638 w 2591791"/>
              <a:gd name="connsiteY7" fmla="*/ 0 h 215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91" h="2157954">
                <a:moveTo>
                  <a:pt x="816638" y="0"/>
                </a:moveTo>
                <a:cubicBezTo>
                  <a:pt x="540903" y="0"/>
                  <a:pt x="279852" y="62867"/>
                  <a:pt x="47036" y="175050"/>
                </a:cubicBezTo>
                <a:lnTo>
                  <a:pt x="0" y="202085"/>
                </a:lnTo>
                <a:lnTo>
                  <a:pt x="0" y="2157954"/>
                </a:lnTo>
                <a:lnTo>
                  <a:pt x="2549286" y="2157954"/>
                </a:lnTo>
                <a:lnTo>
                  <a:pt x="2555727" y="2132909"/>
                </a:lnTo>
                <a:cubicBezTo>
                  <a:pt x="2579373" y="2017351"/>
                  <a:pt x="2591791" y="1897702"/>
                  <a:pt x="2591791" y="1775153"/>
                </a:cubicBezTo>
                <a:cubicBezTo>
                  <a:pt x="2591791" y="794763"/>
                  <a:pt x="1797028" y="0"/>
                  <a:pt x="816638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C7F9830-10E7-405D-AA27-19575930F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09717" y="4870796"/>
            <a:ext cx="2382282" cy="1987204"/>
          </a:xfrm>
          <a:custGeom>
            <a:avLst/>
            <a:gdLst>
              <a:gd name="connsiteX0" fmla="*/ 761443 w 2382282"/>
              <a:gd name="connsiteY0" fmla="*/ 0 h 1987204"/>
              <a:gd name="connsiteX1" fmla="*/ 76517 w 2382282"/>
              <a:gd name="connsiteY1" fmla="*/ 151402 h 1987204"/>
              <a:gd name="connsiteX2" fmla="*/ 0 w 2382282"/>
              <a:gd name="connsiteY2" fmla="*/ 191175 h 1987204"/>
              <a:gd name="connsiteX3" fmla="*/ 0 w 2382282"/>
              <a:gd name="connsiteY3" fmla="*/ 1987204 h 1987204"/>
              <a:gd name="connsiteX4" fmla="*/ 2339143 w 2382282"/>
              <a:gd name="connsiteY4" fmla="*/ 1987204 h 1987204"/>
              <a:gd name="connsiteX5" fmla="*/ 2349353 w 2382282"/>
              <a:gd name="connsiteY5" fmla="*/ 1947496 h 1987204"/>
              <a:gd name="connsiteX6" fmla="*/ 2382282 w 2382282"/>
              <a:gd name="connsiteY6" fmla="*/ 1620840 h 1987204"/>
              <a:gd name="connsiteX7" fmla="*/ 761443 w 2382282"/>
              <a:gd name="connsiteY7" fmla="*/ 0 h 198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282" h="1987204">
                <a:moveTo>
                  <a:pt x="761443" y="0"/>
                </a:moveTo>
                <a:cubicBezTo>
                  <a:pt x="516672" y="0"/>
                  <a:pt x="284573" y="54258"/>
                  <a:pt x="76517" y="151402"/>
                </a:cubicBezTo>
                <a:lnTo>
                  <a:pt x="0" y="191175"/>
                </a:lnTo>
                <a:lnTo>
                  <a:pt x="0" y="1987204"/>
                </a:lnTo>
                <a:lnTo>
                  <a:pt x="2339143" y="1987204"/>
                </a:lnTo>
                <a:lnTo>
                  <a:pt x="2349353" y="1947496"/>
                </a:lnTo>
                <a:cubicBezTo>
                  <a:pt x="2370943" y="1841983"/>
                  <a:pt x="2382282" y="1732735"/>
                  <a:pt x="2382282" y="1620840"/>
                </a:cubicBezTo>
                <a:cubicBezTo>
                  <a:pt x="2382282" y="725675"/>
                  <a:pt x="1656608" y="0"/>
                  <a:pt x="76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19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FF2D306F-3BD7-9691-0305-95FD1117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259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A20C0FA8-A3D9-935C-A2D0-59E77BFE0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268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E7122D73-3512-3070-520B-8458508BA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567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FB8C82CA-505F-2637-3471-BDA0C2BF5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25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95D03A9F-659E-EB6E-9478-3F12F335F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7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25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2A4D5ED-035F-5D6D-772B-21EEF9319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60" y="5279511"/>
            <a:ext cx="9681882" cy="739880"/>
          </a:xfrm>
        </p:spPr>
        <p:txBody>
          <a:bodyPr anchor="b">
            <a:normAutofit/>
          </a:bodyPr>
          <a:lstStyle/>
          <a:p>
            <a:r>
              <a:rPr lang="fi-FI" sz="360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Saavutettavuuden ja esteettömyyden toteutuminen</a:t>
            </a:r>
            <a:endParaRPr lang="fi-FI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7C0B2EF-BF6A-50DC-9C43-0C9501C57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6447" y="6019391"/>
            <a:ext cx="7315199" cy="36512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i-FI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Kuva 4" descr="Värikkäät konfetit vaaleanpunaisella taustalla">
            <a:extLst>
              <a:ext uri="{FF2B5EF4-FFF2-40B4-BE49-F238E27FC236}">
                <a16:creationId xmlns:a16="http://schemas.microsoft.com/office/drawing/2014/main" id="{BD247407-6A74-5123-DB7A-E198B5F4D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44" b="11324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541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685783DA-4625-E796-E873-D4257A38A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891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79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79</vt:i4>
      </vt:variant>
    </vt:vector>
  </HeadingPairs>
  <TitlesOfParts>
    <vt:vector size="80" baseType="lpstr">
      <vt:lpstr>Office-teema</vt:lpstr>
      <vt:lpstr>Yhdenvertaisuus-  ja tasa-arvokysely 2022 tulokset</vt:lpstr>
      <vt:lpstr>Kyselyn toteutus</vt:lpstr>
      <vt:lpstr>Opiskelijoiden kyselyn tuloksia</vt:lpstr>
      <vt:lpstr>PowerPoint-esitys</vt:lpstr>
      <vt:lpstr>Simon lukion yleinen ilmapiiri</vt:lpstr>
      <vt:lpstr>PowerPoint-esitys</vt:lpstr>
      <vt:lpstr>PowerPoint-esitys</vt:lpstr>
      <vt:lpstr>Saavutettavuuden ja esteettömyyden toteutuminen</vt:lpstr>
      <vt:lpstr>PowerPoint-esitys</vt:lpstr>
      <vt:lpstr>PowerPoint-esitys</vt:lpstr>
      <vt:lpstr>PowerPoint-esitys</vt:lpstr>
      <vt:lpstr>Viestinnän avoimuus</vt:lpstr>
      <vt:lpstr>PowerPoint-esitys</vt:lpstr>
      <vt:lpstr>PowerPoint-esitys</vt:lpstr>
      <vt:lpstr>Opiskelun tuen toteutuminen</vt:lpstr>
      <vt:lpstr>PowerPoint-esitys</vt:lpstr>
      <vt:lpstr>PowerPoint-esitys</vt:lpstr>
      <vt:lpstr>Tasa-arvon toteutuminen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Sukupuolisensitiivisyyden toteutuminen</vt:lpstr>
      <vt:lpstr>PowerPoint-esitys</vt:lpstr>
      <vt:lpstr>Syrjinnän kokemukset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Seksuaalisen häirinnän kokemukset</vt:lpstr>
      <vt:lpstr>PowerPoint-esitys</vt:lpstr>
      <vt:lpstr>PowerPoint-esitys</vt:lpstr>
      <vt:lpstr>PowerPoint-esitys</vt:lpstr>
      <vt:lpstr>PowerPoint-esitys</vt:lpstr>
      <vt:lpstr>PowerPoint-esitys</vt:lpstr>
      <vt:lpstr>Opettajien kyselyn tuloksia</vt:lpstr>
      <vt:lpstr>PowerPoint-esitys</vt:lpstr>
      <vt:lpstr>PowerPoint-esitys</vt:lpstr>
      <vt:lpstr>Opettajien kyselyn tuloksia</vt:lpstr>
      <vt:lpstr>PowerPoint-esitys</vt:lpstr>
      <vt:lpstr>PowerPoint-esitys</vt:lpstr>
      <vt:lpstr>Opettajien kyselyn tuloksia</vt:lpstr>
      <vt:lpstr>PowerPoint-esitys</vt:lpstr>
      <vt:lpstr>Opettajien kyselyn tuloksia</vt:lpstr>
      <vt:lpstr>PowerPoint-esitys</vt:lpstr>
      <vt:lpstr>PowerPoint-esitys</vt:lpstr>
      <vt:lpstr>Opettajien kyselyn tuloksia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Opettajien kyselyn tuloksia</vt:lpstr>
      <vt:lpstr>PowerPoint-esitys</vt:lpstr>
      <vt:lpstr>Opettajien kyselyn tuloksia</vt:lpstr>
      <vt:lpstr>PowerPoint-esitys</vt:lpstr>
      <vt:lpstr>PowerPoint-esitys</vt:lpstr>
      <vt:lpstr>PowerPoint-esitys</vt:lpstr>
      <vt:lpstr>PowerPoint-esitys</vt:lpstr>
      <vt:lpstr>PowerPoint-esitys</vt:lpstr>
      <vt:lpstr>Opettajien kyselyn tuloksia</vt:lpstr>
      <vt:lpstr>Onko joku oppilaitosyhteisömme jäsen (opiskelija tai henkilökunnan jäsen) viimeisen vuoden aikana...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551</cp:revision>
  <dcterms:created xsi:type="dcterms:W3CDTF">2023-01-13T09:36:34Z</dcterms:created>
  <dcterms:modified xsi:type="dcterms:W3CDTF">2023-01-24T13:35:43Z</dcterms:modified>
</cp:coreProperties>
</file>