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08" r:id="rId3"/>
    <p:sldMasterId id="2147483720" r:id="rId4"/>
    <p:sldMasterId id="2147483732" r:id="rId5"/>
    <p:sldMasterId id="2147483744" r:id="rId6"/>
    <p:sldMasterId id="2147483774" r:id="rId7"/>
    <p:sldMasterId id="2147483786" r:id="rId8"/>
    <p:sldMasterId id="2147483798" r:id="rId9"/>
    <p:sldMasterId id="2147483810" r:id="rId10"/>
  </p:sldMasterIdLst>
  <p:notesMasterIdLst>
    <p:notesMasterId r:id="rId60"/>
  </p:notesMasterIdLst>
  <p:sldIdLst>
    <p:sldId id="304" r:id="rId11"/>
    <p:sldId id="305" r:id="rId12"/>
    <p:sldId id="306" r:id="rId13"/>
    <p:sldId id="307" r:id="rId14"/>
    <p:sldId id="308" r:id="rId15"/>
    <p:sldId id="310" r:id="rId16"/>
    <p:sldId id="309" r:id="rId17"/>
    <p:sldId id="311" r:id="rId18"/>
    <p:sldId id="265" r:id="rId19"/>
    <p:sldId id="266" r:id="rId20"/>
    <p:sldId id="262" r:id="rId21"/>
    <p:sldId id="313" r:id="rId22"/>
    <p:sldId id="258" r:id="rId23"/>
    <p:sldId id="299" r:id="rId24"/>
    <p:sldId id="267" r:id="rId25"/>
    <p:sldId id="268" r:id="rId26"/>
    <p:sldId id="322" r:id="rId27"/>
    <p:sldId id="323" r:id="rId28"/>
    <p:sldId id="261" r:id="rId29"/>
    <p:sldId id="259" r:id="rId30"/>
    <p:sldId id="272" r:id="rId31"/>
    <p:sldId id="273" r:id="rId32"/>
    <p:sldId id="271" r:id="rId33"/>
    <p:sldId id="314" r:id="rId34"/>
    <p:sldId id="315" r:id="rId35"/>
    <p:sldId id="316" r:id="rId36"/>
    <p:sldId id="317" r:id="rId37"/>
    <p:sldId id="276" r:id="rId38"/>
    <p:sldId id="318" r:id="rId39"/>
    <p:sldId id="277" r:id="rId40"/>
    <p:sldId id="284" r:id="rId41"/>
    <p:sldId id="319" r:id="rId42"/>
    <p:sldId id="285" r:id="rId43"/>
    <p:sldId id="286" r:id="rId44"/>
    <p:sldId id="264" r:id="rId45"/>
    <p:sldId id="290" r:id="rId46"/>
    <p:sldId id="320" r:id="rId47"/>
    <p:sldId id="291" r:id="rId48"/>
    <p:sldId id="292" r:id="rId49"/>
    <p:sldId id="321" r:id="rId50"/>
    <p:sldId id="293" r:id="rId51"/>
    <p:sldId id="294" r:id="rId52"/>
    <p:sldId id="295" r:id="rId53"/>
    <p:sldId id="296" r:id="rId54"/>
    <p:sldId id="302" r:id="rId55"/>
    <p:sldId id="312" r:id="rId56"/>
    <p:sldId id="297" r:id="rId57"/>
    <p:sldId id="300" r:id="rId58"/>
    <p:sldId id="301" r:id="rId59"/>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4A9A74-B522-5B55-F047-C52668BF4C05}" v="152" dt="2026-03-19T07:11:47.015"/>
    <p1510:client id="{DCF9E6DC-A2B2-A110-2AB8-3BFDFC8663A7}" v="4" dt="2026-03-18T11:58:18.8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14"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usu Katja Simon kunta" userId="S::katja.rousu@simo.fi::b516090b-5a8d-42ff-806d-2c7b3a023ee3" providerId="AD" clId="Web-{334A9A74-B522-5B55-F047-C52668BF4C05}"/>
    <pc:docChg chg="addSld modSld sldOrd">
      <pc:chgData name="Rousu Katja Simon kunta" userId="S::katja.rousu@simo.fi::b516090b-5a8d-42ff-806d-2c7b3a023ee3" providerId="AD" clId="Web-{334A9A74-B522-5B55-F047-C52668BF4C05}" dt="2026-03-19T07:11:47.015" v="159"/>
      <pc:docMkLst>
        <pc:docMk/>
      </pc:docMkLst>
      <pc:sldChg chg="addSp delSp modSp mod setBg modShow">
        <pc:chgData name="Rousu Katja Simon kunta" userId="S::katja.rousu@simo.fi::b516090b-5a8d-42ff-806d-2c7b3a023ee3" providerId="AD" clId="Web-{334A9A74-B522-5B55-F047-C52668BF4C05}" dt="2026-03-19T06:48:55.328" v="21"/>
        <pc:sldMkLst>
          <pc:docMk/>
          <pc:sldMk cId="3549068828" sldId="258"/>
        </pc:sldMkLst>
        <pc:spChg chg="mod">
          <ac:chgData name="Rousu Katja Simon kunta" userId="S::katja.rousu@simo.fi::b516090b-5a8d-42ff-806d-2c7b3a023ee3" providerId="AD" clId="Web-{334A9A74-B522-5B55-F047-C52668BF4C05}" dt="2026-03-19T06:48:55.328" v="21"/>
          <ac:spMkLst>
            <pc:docMk/>
            <pc:sldMk cId="3549068828" sldId="258"/>
            <ac:spMk id="2" creationId="{91C8ED87-A041-5582-D2C8-F27A1AE1F80E}"/>
          </ac:spMkLst>
        </pc:spChg>
        <pc:spChg chg="mod ord">
          <ac:chgData name="Rousu Katja Simon kunta" userId="S::katja.rousu@simo.fi::b516090b-5a8d-42ff-806d-2c7b3a023ee3" providerId="AD" clId="Web-{334A9A74-B522-5B55-F047-C52668BF4C05}" dt="2026-03-19T06:48:55.328" v="21"/>
          <ac:spMkLst>
            <pc:docMk/>
            <pc:sldMk cId="3549068828" sldId="258"/>
            <ac:spMk id="3" creationId="{2F13F898-6E5B-31BC-2A6F-DA853EE9840B}"/>
          </ac:spMkLst>
        </pc:spChg>
        <pc:spChg chg="add">
          <ac:chgData name="Rousu Katja Simon kunta" userId="S::katja.rousu@simo.fi::b516090b-5a8d-42ff-806d-2c7b3a023ee3" providerId="AD" clId="Web-{334A9A74-B522-5B55-F047-C52668BF4C05}" dt="2026-03-19T06:48:55.328" v="21"/>
          <ac:spMkLst>
            <pc:docMk/>
            <pc:sldMk cId="3549068828" sldId="258"/>
            <ac:spMk id="14" creationId="{D1D34770-47A8-402C-AF23-2B653F2D88C1}"/>
          </ac:spMkLst>
        </pc:spChg>
        <pc:picChg chg="add mod ord">
          <ac:chgData name="Rousu Katja Simon kunta" userId="S::katja.rousu@simo.fi::b516090b-5a8d-42ff-806d-2c7b3a023ee3" providerId="AD" clId="Web-{334A9A74-B522-5B55-F047-C52668BF4C05}" dt="2026-03-19T06:48:55.328" v="21"/>
          <ac:picMkLst>
            <pc:docMk/>
            <pc:sldMk cId="3549068828" sldId="258"/>
            <ac:picMk id="4" creationId="{10476D16-31E8-F477-2053-AFD6B200E51E}"/>
          </ac:picMkLst>
        </pc:picChg>
        <pc:cxnChg chg="add del">
          <ac:chgData name="Rousu Katja Simon kunta" userId="S::katja.rousu@simo.fi::b516090b-5a8d-42ff-806d-2c7b3a023ee3" providerId="AD" clId="Web-{334A9A74-B522-5B55-F047-C52668BF4C05}" dt="2026-03-19T06:48:55.328" v="21"/>
          <ac:cxnSpMkLst>
            <pc:docMk/>
            <pc:sldMk cId="3549068828" sldId="258"/>
            <ac:cxnSpMk id="9" creationId="{1503BFE4-729B-D9D0-C17B-501E6AF1127A}"/>
          </ac:cxnSpMkLst>
        </pc:cxnChg>
      </pc:sldChg>
      <pc:sldChg chg="mod modShow">
        <pc:chgData name="Rousu Katja Simon kunta" userId="S::katja.rousu@simo.fi::b516090b-5a8d-42ff-806d-2c7b3a023ee3" providerId="AD" clId="Web-{334A9A74-B522-5B55-F047-C52668BF4C05}" dt="2026-03-19T06:58:38.022" v="113"/>
        <pc:sldMkLst>
          <pc:docMk/>
          <pc:sldMk cId="296853736" sldId="259"/>
        </pc:sldMkLst>
      </pc:sldChg>
      <pc:sldChg chg="mod modShow">
        <pc:chgData name="Rousu Katja Simon kunta" userId="S::katja.rousu@simo.fi::b516090b-5a8d-42ff-806d-2c7b3a023ee3" providerId="AD" clId="Web-{334A9A74-B522-5B55-F047-C52668BF4C05}" dt="2026-03-19T06:58:19.584" v="112"/>
        <pc:sldMkLst>
          <pc:docMk/>
          <pc:sldMk cId="3456040238" sldId="261"/>
        </pc:sldMkLst>
      </pc:sldChg>
      <pc:sldChg chg="modSp">
        <pc:chgData name="Rousu Katja Simon kunta" userId="S::katja.rousu@simo.fi::b516090b-5a8d-42ff-806d-2c7b3a023ee3" providerId="AD" clId="Web-{334A9A74-B522-5B55-F047-C52668BF4C05}" dt="2026-03-19T06:39:41.214" v="11" actId="20577"/>
        <pc:sldMkLst>
          <pc:docMk/>
          <pc:sldMk cId="4221486292" sldId="266"/>
        </pc:sldMkLst>
        <pc:spChg chg="mod">
          <ac:chgData name="Rousu Katja Simon kunta" userId="S::katja.rousu@simo.fi::b516090b-5a8d-42ff-806d-2c7b3a023ee3" providerId="AD" clId="Web-{334A9A74-B522-5B55-F047-C52668BF4C05}" dt="2026-03-19T06:39:41.214" v="11" actId="20577"/>
          <ac:spMkLst>
            <pc:docMk/>
            <pc:sldMk cId="4221486292" sldId="266"/>
            <ac:spMk id="3" creationId="{00000000-0000-0000-0000-000000000000}"/>
          </ac:spMkLst>
        </pc:spChg>
      </pc:sldChg>
      <pc:sldChg chg="mod modShow">
        <pc:chgData name="Rousu Katja Simon kunta" userId="S::katja.rousu@simo.fi::b516090b-5a8d-42ff-806d-2c7b3a023ee3" providerId="AD" clId="Web-{334A9A74-B522-5B55-F047-C52668BF4C05}" dt="2026-03-19T06:59:52.116" v="118"/>
        <pc:sldMkLst>
          <pc:docMk/>
          <pc:sldMk cId="3115131433" sldId="277"/>
        </pc:sldMkLst>
      </pc:sldChg>
      <pc:sldChg chg="modSp mod modShow">
        <pc:chgData name="Rousu Katja Simon kunta" userId="S::katja.rousu@simo.fi::b516090b-5a8d-42ff-806d-2c7b3a023ee3" providerId="AD" clId="Web-{334A9A74-B522-5B55-F047-C52668BF4C05}" dt="2026-03-19T07:01:19.069" v="140" actId="20577"/>
        <pc:sldMkLst>
          <pc:docMk/>
          <pc:sldMk cId="779479770" sldId="285"/>
        </pc:sldMkLst>
        <pc:spChg chg="mod">
          <ac:chgData name="Rousu Katja Simon kunta" userId="S::katja.rousu@simo.fi::b516090b-5a8d-42ff-806d-2c7b3a023ee3" providerId="AD" clId="Web-{334A9A74-B522-5B55-F047-C52668BF4C05}" dt="2026-03-19T07:01:19.069" v="140" actId="20577"/>
          <ac:spMkLst>
            <pc:docMk/>
            <pc:sldMk cId="779479770" sldId="285"/>
            <ac:spMk id="3" creationId="{E53AFB91-FE04-4983-A444-541C6791BAC6}"/>
          </ac:spMkLst>
        </pc:spChg>
      </pc:sldChg>
      <pc:sldChg chg="modSp">
        <pc:chgData name="Rousu Katja Simon kunta" userId="S::katja.rousu@simo.fi::b516090b-5a8d-42ff-806d-2c7b3a023ee3" providerId="AD" clId="Web-{334A9A74-B522-5B55-F047-C52668BF4C05}" dt="2026-03-19T07:01:07.866" v="139" actId="20577"/>
        <pc:sldMkLst>
          <pc:docMk/>
          <pc:sldMk cId="2489240936" sldId="286"/>
        </pc:sldMkLst>
        <pc:spChg chg="mod">
          <ac:chgData name="Rousu Katja Simon kunta" userId="S::katja.rousu@simo.fi::b516090b-5a8d-42ff-806d-2c7b3a023ee3" providerId="AD" clId="Web-{334A9A74-B522-5B55-F047-C52668BF4C05}" dt="2026-03-19T07:01:07.866" v="139" actId="20577"/>
          <ac:spMkLst>
            <pc:docMk/>
            <pc:sldMk cId="2489240936" sldId="286"/>
            <ac:spMk id="3" creationId="{4208F7E0-253D-42C5-9295-B533C244D40E}"/>
          </ac:spMkLst>
        </pc:spChg>
      </pc:sldChg>
      <pc:sldChg chg="modSp mod modShow">
        <pc:chgData name="Rousu Katja Simon kunta" userId="S::katja.rousu@simo.fi::b516090b-5a8d-42ff-806d-2c7b3a023ee3" providerId="AD" clId="Web-{334A9A74-B522-5B55-F047-C52668BF4C05}" dt="2026-03-19T07:02:07.351" v="143"/>
        <pc:sldMkLst>
          <pc:docMk/>
          <pc:sldMk cId="0" sldId="290"/>
        </pc:sldMkLst>
        <pc:spChg chg="mod">
          <ac:chgData name="Rousu Katja Simon kunta" userId="S::katja.rousu@simo.fi::b516090b-5a8d-42ff-806d-2c7b3a023ee3" providerId="AD" clId="Web-{334A9A74-B522-5B55-F047-C52668BF4C05}" dt="2026-03-19T07:01:51.085" v="142" actId="20577"/>
          <ac:spMkLst>
            <pc:docMk/>
            <pc:sldMk cId="0" sldId="290"/>
            <ac:spMk id="93" creationId="{00000000-0000-0000-0000-000000000000}"/>
          </ac:spMkLst>
        </pc:spChg>
      </pc:sldChg>
      <pc:sldChg chg="mod modShow">
        <pc:chgData name="Rousu Katja Simon kunta" userId="S::katja.rousu@simo.fi::b516090b-5a8d-42ff-806d-2c7b3a023ee3" providerId="AD" clId="Web-{334A9A74-B522-5B55-F047-C52668BF4C05}" dt="2026-03-19T07:03:02.257" v="146"/>
        <pc:sldMkLst>
          <pc:docMk/>
          <pc:sldMk cId="471557519" sldId="293"/>
        </pc:sldMkLst>
      </pc:sldChg>
      <pc:sldChg chg="modSp">
        <pc:chgData name="Rousu Katja Simon kunta" userId="S::katja.rousu@simo.fi::b516090b-5a8d-42ff-806d-2c7b3a023ee3" providerId="AD" clId="Web-{334A9A74-B522-5B55-F047-C52668BF4C05}" dt="2026-03-19T07:04:05.273" v="156" actId="20577"/>
        <pc:sldMkLst>
          <pc:docMk/>
          <pc:sldMk cId="1047248967" sldId="296"/>
        </pc:sldMkLst>
        <pc:spChg chg="mod">
          <ac:chgData name="Rousu Katja Simon kunta" userId="S::katja.rousu@simo.fi::b516090b-5a8d-42ff-806d-2c7b3a023ee3" providerId="AD" clId="Web-{334A9A74-B522-5B55-F047-C52668BF4C05}" dt="2026-03-19T07:04:05.273" v="156" actId="20577"/>
          <ac:spMkLst>
            <pc:docMk/>
            <pc:sldMk cId="1047248967" sldId="296"/>
            <ac:spMk id="3" creationId="{C00568C1-C155-4416-ACD7-A8BE19686354}"/>
          </ac:spMkLst>
        </pc:spChg>
      </pc:sldChg>
      <pc:sldChg chg="ord">
        <pc:chgData name="Rousu Katja Simon kunta" userId="S::katja.rousu@simo.fi::b516090b-5a8d-42ff-806d-2c7b3a023ee3" providerId="AD" clId="Web-{334A9A74-B522-5B55-F047-C52668BF4C05}" dt="2026-03-19T07:05:05.743" v="158"/>
        <pc:sldMkLst>
          <pc:docMk/>
          <pc:sldMk cId="1201866556" sldId="297"/>
        </pc:sldMkLst>
      </pc:sldChg>
      <pc:sldChg chg="addSp delSp modSp">
        <pc:chgData name="Rousu Katja Simon kunta" userId="S::katja.rousu@simo.fi::b516090b-5a8d-42ff-806d-2c7b3a023ee3" providerId="AD" clId="Web-{334A9A74-B522-5B55-F047-C52668BF4C05}" dt="2026-03-19T06:49:20.125" v="24"/>
        <pc:sldMkLst>
          <pc:docMk/>
          <pc:sldMk cId="1943285831" sldId="299"/>
        </pc:sldMkLst>
        <pc:spChg chg="mod">
          <ac:chgData name="Rousu Katja Simon kunta" userId="S::katja.rousu@simo.fi::b516090b-5a8d-42ff-806d-2c7b3a023ee3" providerId="AD" clId="Web-{334A9A74-B522-5B55-F047-C52668BF4C05}" dt="2026-03-19T06:49:20.125" v="24"/>
          <ac:spMkLst>
            <pc:docMk/>
            <pc:sldMk cId="1943285831" sldId="299"/>
            <ac:spMk id="2" creationId="{00000000-0000-0000-0000-000000000000}"/>
          </ac:spMkLst>
        </pc:spChg>
        <pc:spChg chg="mod">
          <ac:chgData name="Rousu Katja Simon kunta" userId="S::katja.rousu@simo.fi::b516090b-5a8d-42ff-806d-2c7b3a023ee3" providerId="AD" clId="Web-{334A9A74-B522-5B55-F047-C52668BF4C05}" dt="2026-03-19T06:49:20.125" v="24"/>
          <ac:spMkLst>
            <pc:docMk/>
            <pc:sldMk cId="1943285831" sldId="299"/>
            <ac:spMk id="3" creationId="{00000000-0000-0000-0000-000000000000}"/>
          </ac:spMkLst>
        </pc:spChg>
        <pc:spChg chg="add del">
          <ac:chgData name="Rousu Katja Simon kunta" userId="S::katja.rousu@simo.fi::b516090b-5a8d-42ff-806d-2c7b3a023ee3" providerId="AD" clId="Web-{334A9A74-B522-5B55-F047-C52668BF4C05}" dt="2026-03-19T06:49:20.125" v="24"/>
          <ac:spMkLst>
            <pc:docMk/>
            <pc:sldMk cId="1943285831" sldId="299"/>
            <ac:spMk id="15" creationId="{DE6F2CF7-0423-4CC7-90FD-1FEBA0CA5B4D}"/>
          </ac:spMkLst>
        </pc:spChg>
        <pc:spChg chg="add del">
          <ac:chgData name="Rousu Katja Simon kunta" userId="S::katja.rousu@simo.fi::b516090b-5a8d-42ff-806d-2c7b3a023ee3" providerId="AD" clId="Web-{334A9A74-B522-5B55-F047-C52668BF4C05}" dt="2026-03-19T06:49:20.094" v="23"/>
          <ac:spMkLst>
            <pc:docMk/>
            <pc:sldMk cId="1943285831" sldId="299"/>
            <ac:spMk id="22" creationId="{DE6F2CF7-0423-4CC7-90FD-1FEBA0CA5B4D}"/>
          </ac:spMkLst>
        </pc:spChg>
        <pc:spChg chg="add">
          <ac:chgData name="Rousu Katja Simon kunta" userId="S::katja.rousu@simo.fi::b516090b-5a8d-42ff-806d-2c7b3a023ee3" providerId="AD" clId="Web-{334A9A74-B522-5B55-F047-C52668BF4C05}" dt="2026-03-19T06:49:20.125" v="24"/>
          <ac:spMkLst>
            <pc:docMk/>
            <pc:sldMk cId="1943285831" sldId="299"/>
            <ac:spMk id="24" creationId="{39213B44-68B7-47E7-B506-5C79FCF80924}"/>
          </ac:spMkLst>
        </pc:spChg>
        <pc:spChg chg="add">
          <ac:chgData name="Rousu Katja Simon kunta" userId="S::katja.rousu@simo.fi::b516090b-5a8d-42ff-806d-2c7b3a023ee3" providerId="AD" clId="Web-{334A9A74-B522-5B55-F047-C52668BF4C05}" dt="2026-03-19T06:49:20.125" v="24"/>
          <ac:spMkLst>
            <pc:docMk/>
            <pc:sldMk cId="1943285831" sldId="299"/>
            <ac:spMk id="105" creationId="{F4A20210-FA90-4B6D-8D2E-1B90054E097A}"/>
          </ac:spMkLst>
        </pc:spChg>
        <pc:grpChg chg="add">
          <ac:chgData name="Rousu Katja Simon kunta" userId="S::katja.rousu@simo.fi::b516090b-5a8d-42ff-806d-2c7b3a023ee3" providerId="AD" clId="Web-{334A9A74-B522-5B55-F047-C52668BF4C05}" dt="2026-03-19T06:49:20.125" v="24"/>
          <ac:grpSpMkLst>
            <pc:docMk/>
            <pc:sldMk cId="1943285831" sldId="299"/>
            <ac:grpSpMk id="26" creationId="{39084D60-65A6-45F8-8C17-3529E43F1C39}"/>
          </ac:grpSpMkLst>
        </pc:grpChg>
        <pc:picChg chg="mod">
          <ac:chgData name="Rousu Katja Simon kunta" userId="S::katja.rousu@simo.fi::b516090b-5a8d-42ff-806d-2c7b3a023ee3" providerId="AD" clId="Web-{334A9A74-B522-5B55-F047-C52668BF4C05}" dt="2026-03-19T06:49:20.125" v="24"/>
          <ac:picMkLst>
            <pc:docMk/>
            <pc:sldMk cId="1943285831" sldId="299"/>
            <ac:picMk id="8" creationId="{F749EB2B-43A4-4224-9898-AAC0E3CD9350}"/>
          </ac:picMkLst>
        </pc:picChg>
        <pc:picChg chg="add del">
          <ac:chgData name="Rousu Katja Simon kunta" userId="S::katja.rousu@simo.fi::b516090b-5a8d-42ff-806d-2c7b3a023ee3" providerId="AD" clId="Web-{334A9A74-B522-5B55-F047-C52668BF4C05}" dt="2026-03-19T06:49:20.125" v="24"/>
          <ac:picMkLst>
            <pc:docMk/>
            <pc:sldMk cId="1943285831" sldId="299"/>
            <ac:picMk id="13" creationId="{F28C5E77-0080-4457-B42A-3E5420A7C8DC}"/>
          </ac:picMkLst>
        </pc:picChg>
        <pc:picChg chg="add del">
          <ac:chgData name="Rousu Katja Simon kunta" userId="S::katja.rousu@simo.fi::b516090b-5a8d-42ff-806d-2c7b3a023ee3" providerId="AD" clId="Web-{334A9A74-B522-5B55-F047-C52668BF4C05}" dt="2026-03-19T06:49:20.094" v="23"/>
          <ac:picMkLst>
            <pc:docMk/>
            <pc:sldMk cId="1943285831" sldId="299"/>
            <ac:picMk id="20" creationId="{F28C5E77-0080-4457-B42A-3E5420A7C8DC}"/>
          </ac:picMkLst>
        </pc:picChg>
        <pc:picChg chg="add">
          <ac:chgData name="Rousu Katja Simon kunta" userId="S::katja.rousu@simo.fi::b516090b-5a8d-42ff-806d-2c7b3a023ee3" providerId="AD" clId="Web-{334A9A74-B522-5B55-F047-C52668BF4C05}" dt="2026-03-19T06:49:20.125" v="24"/>
          <ac:picMkLst>
            <pc:docMk/>
            <pc:sldMk cId="1943285831" sldId="299"/>
            <ac:picMk id="25" creationId="{545F67A4-7428-47F3-AE14-8CA43D976E11}"/>
          </ac:picMkLst>
        </pc:picChg>
      </pc:sldChg>
      <pc:sldChg chg="mod modShow">
        <pc:chgData name="Rousu Katja Simon kunta" userId="S::katja.rousu@simo.fi::b516090b-5a8d-42ff-806d-2c7b3a023ee3" providerId="AD" clId="Web-{334A9A74-B522-5B55-F047-C52668BF4C05}" dt="2026-03-19T06:37:38.135" v="0"/>
        <pc:sldMkLst>
          <pc:docMk/>
          <pc:sldMk cId="850297368" sldId="308"/>
        </pc:sldMkLst>
      </pc:sldChg>
      <pc:sldChg chg="modSp">
        <pc:chgData name="Rousu Katja Simon kunta" userId="S::katja.rousu@simo.fi::b516090b-5a8d-42ff-806d-2c7b3a023ee3" providerId="AD" clId="Web-{334A9A74-B522-5B55-F047-C52668BF4C05}" dt="2026-03-19T06:38:11.370" v="5" actId="20577"/>
        <pc:sldMkLst>
          <pc:docMk/>
          <pc:sldMk cId="2344653115" sldId="309"/>
        </pc:sldMkLst>
        <pc:spChg chg="mod">
          <ac:chgData name="Rousu Katja Simon kunta" userId="S::katja.rousu@simo.fi::b516090b-5a8d-42ff-806d-2c7b3a023ee3" providerId="AD" clId="Web-{334A9A74-B522-5B55-F047-C52668BF4C05}" dt="2026-03-19T06:38:11.370" v="5" actId="20577"/>
          <ac:spMkLst>
            <pc:docMk/>
            <pc:sldMk cId="2344653115" sldId="309"/>
            <ac:spMk id="2" creationId="{C1B3FC44-6F22-7853-A003-0455D68BA711}"/>
          </ac:spMkLst>
        </pc:spChg>
      </pc:sldChg>
      <pc:sldChg chg="mod modShow">
        <pc:chgData name="Rousu Katja Simon kunta" userId="S::katja.rousu@simo.fi::b516090b-5a8d-42ff-806d-2c7b3a023ee3" providerId="AD" clId="Web-{334A9A74-B522-5B55-F047-C52668BF4C05}" dt="2026-03-19T06:37:46.417" v="1"/>
        <pc:sldMkLst>
          <pc:docMk/>
          <pc:sldMk cId="936767633" sldId="310"/>
        </pc:sldMkLst>
      </pc:sldChg>
      <pc:sldChg chg="modSp">
        <pc:chgData name="Rousu Katja Simon kunta" userId="S::katja.rousu@simo.fi::b516090b-5a8d-42ff-806d-2c7b3a023ee3" providerId="AD" clId="Web-{334A9A74-B522-5B55-F047-C52668BF4C05}" dt="2026-03-19T06:39:50.761" v="14" actId="20577"/>
        <pc:sldMkLst>
          <pc:docMk/>
          <pc:sldMk cId="3256060929" sldId="311"/>
        </pc:sldMkLst>
        <pc:spChg chg="mod">
          <ac:chgData name="Rousu Katja Simon kunta" userId="S::katja.rousu@simo.fi::b516090b-5a8d-42ff-806d-2c7b3a023ee3" providerId="AD" clId="Web-{334A9A74-B522-5B55-F047-C52668BF4C05}" dt="2026-03-19T06:39:50.761" v="14" actId="20577"/>
          <ac:spMkLst>
            <pc:docMk/>
            <pc:sldMk cId="3256060929" sldId="311"/>
            <ac:spMk id="3" creationId="{7F97B0B7-FCEC-6200-F442-27DD532B9A0C}"/>
          </ac:spMkLst>
        </pc:spChg>
      </pc:sldChg>
      <pc:sldChg chg="mod modShow">
        <pc:chgData name="Rousu Katja Simon kunta" userId="S::katja.rousu@simo.fi::b516090b-5a8d-42ff-806d-2c7b3a023ee3" providerId="AD" clId="Web-{334A9A74-B522-5B55-F047-C52668BF4C05}" dt="2026-03-19T07:11:47.015" v="159"/>
        <pc:sldMkLst>
          <pc:docMk/>
          <pc:sldMk cId="2033048310" sldId="312"/>
        </pc:sldMkLst>
      </pc:sldChg>
      <pc:sldChg chg="mod modShow">
        <pc:chgData name="Rousu Katja Simon kunta" userId="S::katja.rousu@simo.fi::b516090b-5a8d-42ff-806d-2c7b3a023ee3" providerId="AD" clId="Web-{334A9A74-B522-5B55-F047-C52668BF4C05}" dt="2026-03-19T06:47:11.325" v="15"/>
        <pc:sldMkLst>
          <pc:docMk/>
          <pc:sldMk cId="4106366308" sldId="313"/>
        </pc:sldMkLst>
      </pc:sldChg>
      <pc:sldChg chg="mod modShow">
        <pc:chgData name="Rousu Katja Simon kunta" userId="S::katja.rousu@simo.fi::b516090b-5a8d-42ff-806d-2c7b3a023ee3" providerId="AD" clId="Web-{334A9A74-B522-5B55-F047-C52668BF4C05}" dt="2026-03-19T06:59:08.116" v="114"/>
        <pc:sldMkLst>
          <pc:docMk/>
          <pc:sldMk cId="1738399860" sldId="315"/>
        </pc:sldMkLst>
      </pc:sldChg>
      <pc:sldChg chg="mod modShow">
        <pc:chgData name="Rousu Katja Simon kunta" userId="S::katja.rousu@simo.fi::b516090b-5a8d-42ff-806d-2c7b3a023ee3" providerId="AD" clId="Web-{334A9A74-B522-5B55-F047-C52668BF4C05}" dt="2026-03-19T06:59:11.584" v="115"/>
        <pc:sldMkLst>
          <pc:docMk/>
          <pc:sldMk cId="3544714504" sldId="316"/>
        </pc:sldMkLst>
      </pc:sldChg>
      <pc:sldChg chg="mod modShow">
        <pc:chgData name="Rousu Katja Simon kunta" userId="S::katja.rousu@simo.fi::b516090b-5a8d-42ff-806d-2c7b3a023ee3" providerId="AD" clId="Web-{334A9A74-B522-5B55-F047-C52668BF4C05}" dt="2026-03-19T06:59:21.866" v="116"/>
        <pc:sldMkLst>
          <pc:docMk/>
          <pc:sldMk cId="3173718543" sldId="317"/>
        </pc:sldMkLst>
      </pc:sldChg>
      <pc:sldChg chg="mod modShow">
        <pc:chgData name="Rousu Katja Simon kunta" userId="S::katja.rousu@simo.fi::b516090b-5a8d-42ff-806d-2c7b3a023ee3" providerId="AD" clId="Web-{334A9A74-B522-5B55-F047-C52668BF4C05}" dt="2026-03-19T06:59:45.741" v="117"/>
        <pc:sldMkLst>
          <pc:docMk/>
          <pc:sldMk cId="3284199711" sldId="318"/>
        </pc:sldMkLst>
      </pc:sldChg>
      <pc:sldChg chg="mod modShow">
        <pc:chgData name="Rousu Katja Simon kunta" userId="S::katja.rousu@simo.fi::b516090b-5a8d-42ff-806d-2c7b3a023ee3" providerId="AD" clId="Web-{334A9A74-B522-5B55-F047-C52668BF4C05}" dt="2026-03-19T07:00:14.163" v="119"/>
        <pc:sldMkLst>
          <pc:docMk/>
          <pc:sldMk cId="4252162669" sldId="319"/>
        </pc:sldMkLst>
      </pc:sldChg>
      <pc:sldChg chg="mod modShow">
        <pc:chgData name="Rousu Katja Simon kunta" userId="S::katja.rousu@simo.fi::b516090b-5a8d-42ff-806d-2c7b3a023ee3" providerId="AD" clId="Web-{334A9A74-B522-5B55-F047-C52668BF4C05}" dt="2026-03-19T07:02:11.444" v="144"/>
        <pc:sldMkLst>
          <pc:docMk/>
          <pc:sldMk cId="3400498481" sldId="320"/>
        </pc:sldMkLst>
      </pc:sldChg>
      <pc:sldChg chg="mod modShow">
        <pc:chgData name="Rousu Katja Simon kunta" userId="S::katja.rousu@simo.fi::b516090b-5a8d-42ff-806d-2c7b3a023ee3" providerId="AD" clId="Web-{334A9A74-B522-5B55-F047-C52668BF4C05}" dt="2026-03-19T07:02:58.835" v="145"/>
        <pc:sldMkLst>
          <pc:docMk/>
          <pc:sldMk cId="743925667" sldId="321"/>
        </pc:sldMkLst>
      </pc:sldChg>
      <pc:sldChg chg="modSp new">
        <pc:chgData name="Rousu Katja Simon kunta" userId="S::katja.rousu@simo.fi::b516090b-5a8d-42ff-806d-2c7b3a023ee3" providerId="AD" clId="Web-{334A9A74-B522-5B55-F047-C52668BF4C05}" dt="2026-03-19T06:56:20.818" v="83" actId="20577"/>
        <pc:sldMkLst>
          <pc:docMk/>
          <pc:sldMk cId="1983450438" sldId="322"/>
        </pc:sldMkLst>
        <pc:spChg chg="mod">
          <ac:chgData name="Rousu Katja Simon kunta" userId="S::katja.rousu@simo.fi::b516090b-5a8d-42ff-806d-2c7b3a023ee3" providerId="AD" clId="Web-{334A9A74-B522-5B55-F047-C52668BF4C05}" dt="2026-03-19T06:55:24.099" v="45" actId="20577"/>
          <ac:spMkLst>
            <pc:docMk/>
            <pc:sldMk cId="1983450438" sldId="322"/>
            <ac:spMk id="2" creationId="{D33D57B9-6C7B-2373-46DE-4875E8EA9CA4}"/>
          </ac:spMkLst>
        </pc:spChg>
        <pc:spChg chg="mod">
          <ac:chgData name="Rousu Katja Simon kunta" userId="S::katja.rousu@simo.fi::b516090b-5a8d-42ff-806d-2c7b3a023ee3" providerId="AD" clId="Web-{334A9A74-B522-5B55-F047-C52668BF4C05}" dt="2026-03-19T06:56:20.818" v="83" actId="20577"/>
          <ac:spMkLst>
            <pc:docMk/>
            <pc:sldMk cId="1983450438" sldId="322"/>
            <ac:spMk id="3" creationId="{FD2699BD-E64C-668A-90D9-4B23C3131CAD}"/>
          </ac:spMkLst>
        </pc:spChg>
      </pc:sldChg>
      <pc:sldChg chg="modSp new">
        <pc:chgData name="Rousu Katja Simon kunta" userId="S::katja.rousu@simo.fi::b516090b-5a8d-42ff-806d-2c7b3a023ee3" providerId="AD" clId="Web-{334A9A74-B522-5B55-F047-C52668BF4C05}" dt="2026-03-19T06:57:58.975" v="111" actId="20577"/>
        <pc:sldMkLst>
          <pc:docMk/>
          <pc:sldMk cId="834076100" sldId="323"/>
        </pc:sldMkLst>
        <pc:spChg chg="mod">
          <ac:chgData name="Rousu Katja Simon kunta" userId="S::katja.rousu@simo.fi::b516090b-5a8d-42ff-806d-2c7b3a023ee3" providerId="AD" clId="Web-{334A9A74-B522-5B55-F047-C52668BF4C05}" dt="2026-03-19T06:56:54.537" v="97" actId="20577"/>
          <ac:spMkLst>
            <pc:docMk/>
            <pc:sldMk cId="834076100" sldId="323"/>
            <ac:spMk id="2" creationId="{3F8BCA81-ACEB-E86D-9C6A-D089F32480F0}"/>
          </ac:spMkLst>
        </pc:spChg>
        <pc:spChg chg="mod">
          <ac:chgData name="Rousu Katja Simon kunta" userId="S::katja.rousu@simo.fi::b516090b-5a8d-42ff-806d-2c7b3a023ee3" providerId="AD" clId="Web-{334A9A74-B522-5B55-F047-C52668BF4C05}" dt="2026-03-19T06:57:58.975" v="111" actId="20577"/>
          <ac:spMkLst>
            <pc:docMk/>
            <pc:sldMk cId="834076100" sldId="323"/>
            <ac:spMk id="3" creationId="{B5526701-4735-8FA6-534F-4683C941146C}"/>
          </ac:spMkLst>
        </pc:spChg>
      </pc:sldChg>
    </pc:docChg>
  </pc:docChgLst>
  <pc:docChgLst>
    <pc:chgData name="Rousu Katja Simon kunta" userId="S::katja.rousu@simo.fi::b516090b-5a8d-42ff-806d-2c7b3a023ee3" providerId="AD" clId="Web-{DCF9E6DC-A2B2-A110-2AB8-3BFDFC8663A7}"/>
    <pc:docChg chg="modSld">
      <pc:chgData name="Rousu Katja Simon kunta" userId="S::katja.rousu@simo.fi::b516090b-5a8d-42ff-806d-2c7b3a023ee3" providerId="AD" clId="Web-{DCF9E6DC-A2B2-A110-2AB8-3BFDFC8663A7}" dt="2026-03-18T11:58:18.869" v="3" actId="20577"/>
      <pc:docMkLst>
        <pc:docMk/>
      </pc:docMkLst>
      <pc:sldChg chg="modSp">
        <pc:chgData name="Rousu Katja Simon kunta" userId="S::katja.rousu@simo.fi::b516090b-5a8d-42ff-806d-2c7b3a023ee3" providerId="AD" clId="Web-{DCF9E6DC-A2B2-A110-2AB8-3BFDFC8663A7}" dt="2026-03-18T11:58:18.869" v="3" actId="20577"/>
        <pc:sldMkLst>
          <pc:docMk/>
          <pc:sldMk cId="2409837002" sldId="304"/>
        </pc:sldMkLst>
        <pc:spChg chg="mod">
          <ac:chgData name="Rousu Katja Simon kunta" userId="S::katja.rousu@simo.fi::b516090b-5a8d-42ff-806d-2c7b3a023ee3" providerId="AD" clId="Web-{DCF9E6DC-A2B2-A110-2AB8-3BFDFC8663A7}" dt="2026-03-18T11:58:18.869" v="3" actId="20577"/>
          <ac:spMkLst>
            <pc:docMk/>
            <pc:sldMk cId="2409837002" sldId="304"/>
            <ac:spMk id="2" creationId="{2D1729A7-B5CA-AAEE-1210-EC310766836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68BBDA-EDF6-4B44-A877-EDDD38A01AC8}" type="datetimeFigureOut">
              <a:rPr lang="fi-FI" smtClean="0"/>
              <a:t>18.3.2026</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63CA64-CB3B-4CE6-B920-CE789CABF7D4}" type="slidenum">
              <a:rPr lang="fi-FI" smtClean="0"/>
              <a:t>‹#›</a:t>
            </a:fld>
            <a:endParaRPr lang="fi-FI"/>
          </a:p>
        </p:txBody>
      </p:sp>
    </p:spTree>
    <p:extLst>
      <p:ext uri="{BB962C8B-B14F-4D97-AF65-F5344CB8AC3E}">
        <p14:creationId xmlns:p14="http://schemas.microsoft.com/office/powerpoint/2010/main" val="2564464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955666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202204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658F07-91B0-4549-8B85-30769334F9EF}"/>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8BCA4600-C111-41EE-BF4B-2281724BAB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554073BF-AD19-40CF-9DAE-7DD7622C8E17}"/>
              </a:ext>
            </a:extLst>
          </p:cNvPr>
          <p:cNvSpPr>
            <a:spLocks noGrp="1"/>
          </p:cNvSpPr>
          <p:nvPr>
            <p:ph type="dt" sz="half" idx="10"/>
          </p:nvPr>
        </p:nvSpPr>
        <p:spPr/>
        <p:txBody>
          <a:bodyPr/>
          <a:lstStyle/>
          <a:p>
            <a:fld id="{FE90A865-D415-4492-8387-356C40F7F8D0}" type="datetimeFigureOut">
              <a:rPr lang="fi-FI" smtClean="0"/>
              <a:t>18.3.2026</a:t>
            </a:fld>
            <a:endParaRPr lang="fi-FI"/>
          </a:p>
        </p:txBody>
      </p:sp>
      <p:sp>
        <p:nvSpPr>
          <p:cNvPr id="5" name="Alatunnisteen paikkamerkki 4">
            <a:extLst>
              <a:ext uri="{FF2B5EF4-FFF2-40B4-BE49-F238E27FC236}">
                <a16:creationId xmlns:a16="http://schemas.microsoft.com/office/drawing/2014/main" id="{F1DF202D-A295-4742-8FC9-712CAA6105C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E24BCF6-74D6-492C-8D3A-BE7FE46E382D}"/>
              </a:ext>
            </a:extLst>
          </p:cNvPr>
          <p:cNvSpPr>
            <a:spLocks noGrp="1"/>
          </p:cNvSpPr>
          <p:nvPr>
            <p:ph type="sldNum" sz="quarter" idx="12"/>
          </p:nvPr>
        </p:nvSpPr>
        <p:spPr/>
        <p:txBody>
          <a:bodyPr/>
          <a:lstStyle/>
          <a:p>
            <a:fld id="{8EDF3D6A-1562-4211-AF4A-A71F33379347}" type="slidenum">
              <a:rPr lang="fi-FI" smtClean="0"/>
              <a:t>‹#›</a:t>
            </a:fld>
            <a:endParaRPr lang="fi-FI"/>
          </a:p>
        </p:txBody>
      </p:sp>
    </p:spTree>
    <p:extLst>
      <p:ext uri="{BB962C8B-B14F-4D97-AF65-F5344CB8AC3E}">
        <p14:creationId xmlns:p14="http://schemas.microsoft.com/office/powerpoint/2010/main" val="389119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5C0ED7-7D18-4B2D-AF9A-3CA1FC018AD5}"/>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552A72BC-5A64-410D-8D80-D866789FB6C9}"/>
              </a:ext>
            </a:extLst>
          </p:cNvPr>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541937FD-7626-495B-8E8E-34994AD39D0D}"/>
              </a:ext>
            </a:extLst>
          </p:cNvPr>
          <p:cNvSpPr>
            <a:spLocks noGrp="1"/>
          </p:cNvSpPr>
          <p:nvPr>
            <p:ph type="dt" sz="half" idx="10"/>
          </p:nvPr>
        </p:nvSpPr>
        <p:spPr/>
        <p:txBody>
          <a:bodyPr/>
          <a:lstStyle/>
          <a:p>
            <a:fld id="{FE90A865-D415-4492-8387-356C40F7F8D0}" type="datetimeFigureOut">
              <a:rPr lang="fi-FI" smtClean="0"/>
              <a:t>18.3.2026</a:t>
            </a:fld>
            <a:endParaRPr lang="fi-FI"/>
          </a:p>
        </p:txBody>
      </p:sp>
      <p:sp>
        <p:nvSpPr>
          <p:cNvPr id="5" name="Alatunnisteen paikkamerkki 4">
            <a:extLst>
              <a:ext uri="{FF2B5EF4-FFF2-40B4-BE49-F238E27FC236}">
                <a16:creationId xmlns:a16="http://schemas.microsoft.com/office/drawing/2014/main" id="{C0147158-62F4-4808-94E7-EABAAFEF182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13D8ED4-32B0-42EC-B44D-95774C60B58D}"/>
              </a:ext>
            </a:extLst>
          </p:cNvPr>
          <p:cNvSpPr>
            <a:spLocks noGrp="1"/>
          </p:cNvSpPr>
          <p:nvPr>
            <p:ph type="sldNum" sz="quarter" idx="12"/>
          </p:nvPr>
        </p:nvSpPr>
        <p:spPr/>
        <p:txBody>
          <a:bodyPr/>
          <a:lstStyle/>
          <a:p>
            <a:fld id="{8EDF3D6A-1562-4211-AF4A-A71F33379347}" type="slidenum">
              <a:rPr lang="fi-FI" smtClean="0"/>
              <a:t>‹#›</a:t>
            </a:fld>
            <a:endParaRPr lang="fi-FI"/>
          </a:p>
        </p:txBody>
      </p:sp>
    </p:spTree>
    <p:extLst>
      <p:ext uri="{BB962C8B-B14F-4D97-AF65-F5344CB8AC3E}">
        <p14:creationId xmlns:p14="http://schemas.microsoft.com/office/powerpoint/2010/main" val="39557103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D9EC817-B979-4E06-8E90-212DA4C1FD82}"/>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35204664-28EB-45FE-9194-74129EC749DB}"/>
              </a:ext>
            </a:extLst>
          </p:cNvPr>
          <p:cNvSpPr>
            <a:spLocks noGrp="1"/>
          </p:cNvSpPr>
          <p:nvPr>
            <p:ph type="dt" sz="half" idx="10"/>
          </p:nvPr>
        </p:nvSpPr>
        <p:spPr/>
        <p:txBody>
          <a:bodyPr/>
          <a:lstStyle/>
          <a:p>
            <a:fld id="{A3E21F00-E24F-4EF9-AF3E-37E955D20414}" type="datetimeFigureOut">
              <a:rPr lang="fi-FI" smtClean="0"/>
              <a:t>18.3.2026</a:t>
            </a:fld>
            <a:endParaRPr lang="fi-FI"/>
          </a:p>
        </p:txBody>
      </p:sp>
      <p:sp>
        <p:nvSpPr>
          <p:cNvPr id="4" name="Alatunnisteen paikkamerkki 3">
            <a:extLst>
              <a:ext uri="{FF2B5EF4-FFF2-40B4-BE49-F238E27FC236}">
                <a16:creationId xmlns:a16="http://schemas.microsoft.com/office/drawing/2014/main" id="{9DD4C12F-3608-44AB-8104-C2B497B6FC77}"/>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598ED5E-6F3F-47F8-97AA-0E46C25F1153}"/>
              </a:ext>
            </a:extLst>
          </p:cNvPr>
          <p:cNvSpPr>
            <a:spLocks noGrp="1"/>
          </p:cNvSpPr>
          <p:nvPr>
            <p:ph type="sldNum" sz="quarter" idx="12"/>
          </p:nvPr>
        </p:nvSpPr>
        <p:spPr/>
        <p:txBody>
          <a:bodyPr/>
          <a:lstStyle/>
          <a:p>
            <a:fld id="{BF281408-98B6-450D-8568-642C4931FE22}" type="slidenum">
              <a:rPr lang="fi-FI" smtClean="0"/>
              <a:t>‹#›</a:t>
            </a:fld>
            <a:endParaRPr lang="fi-FI"/>
          </a:p>
        </p:txBody>
      </p:sp>
    </p:spTree>
    <p:extLst>
      <p:ext uri="{BB962C8B-B14F-4D97-AF65-F5344CB8AC3E}">
        <p14:creationId xmlns:p14="http://schemas.microsoft.com/office/powerpoint/2010/main" val="32654302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2462093C-3081-45C1-AD18-1E84C150E206}"/>
              </a:ext>
            </a:extLst>
          </p:cNvPr>
          <p:cNvSpPr>
            <a:spLocks noGrp="1"/>
          </p:cNvSpPr>
          <p:nvPr>
            <p:ph type="dt" sz="half" idx="10"/>
          </p:nvPr>
        </p:nvSpPr>
        <p:spPr/>
        <p:txBody>
          <a:bodyPr/>
          <a:lstStyle/>
          <a:p>
            <a:fld id="{A3E21F00-E24F-4EF9-AF3E-37E955D20414}" type="datetimeFigureOut">
              <a:rPr lang="fi-FI" smtClean="0"/>
              <a:t>18.3.2026</a:t>
            </a:fld>
            <a:endParaRPr lang="fi-FI"/>
          </a:p>
        </p:txBody>
      </p:sp>
      <p:sp>
        <p:nvSpPr>
          <p:cNvPr id="3" name="Alatunnisteen paikkamerkki 2">
            <a:extLst>
              <a:ext uri="{FF2B5EF4-FFF2-40B4-BE49-F238E27FC236}">
                <a16:creationId xmlns:a16="http://schemas.microsoft.com/office/drawing/2014/main" id="{3DDB8F61-E57C-4485-B657-1B80AA2A1A7F}"/>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9CE97880-B74A-4818-8D2A-A5816FCAD2B9}"/>
              </a:ext>
            </a:extLst>
          </p:cNvPr>
          <p:cNvSpPr>
            <a:spLocks noGrp="1"/>
          </p:cNvSpPr>
          <p:nvPr>
            <p:ph type="sldNum" sz="quarter" idx="12"/>
          </p:nvPr>
        </p:nvSpPr>
        <p:spPr/>
        <p:txBody>
          <a:bodyPr/>
          <a:lstStyle/>
          <a:p>
            <a:fld id="{BF281408-98B6-450D-8568-642C4931FE22}" type="slidenum">
              <a:rPr lang="fi-FI" smtClean="0"/>
              <a:t>‹#›</a:t>
            </a:fld>
            <a:endParaRPr lang="fi-FI"/>
          </a:p>
        </p:txBody>
      </p:sp>
    </p:spTree>
    <p:extLst>
      <p:ext uri="{BB962C8B-B14F-4D97-AF65-F5344CB8AC3E}">
        <p14:creationId xmlns:p14="http://schemas.microsoft.com/office/powerpoint/2010/main" val="22217512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68A4BF8-A7E0-4A06-A6CD-5525E7D02A2E}"/>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4F051B9C-1DD8-41BD-990F-D299941585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09217B2D-59DD-4376-8983-A52C4FF346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A70101FB-7290-4866-B9FA-3BF0D1684CCB}"/>
              </a:ext>
            </a:extLst>
          </p:cNvPr>
          <p:cNvSpPr>
            <a:spLocks noGrp="1"/>
          </p:cNvSpPr>
          <p:nvPr>
            <p:ph type="dt" sz="half" idx="10"/>
          </p:nvPr>
        </p:nvSpPr>
        <p:spPr/>
        <p:txBody>
          <a:bodyPr/>
          <a:lstStyle/>
          <a:p>
            <a:fld id="{A3E21F00-E24F-4EF9-AF3E-37E955D20414}" type="datetimeFigureOut">
              <a:rPr lang="fi-FI" smtClean="0"/>
              <a:t>18.3.2026</a:t>
            </a:fld>
            <a:endParaRPr lang="fi-FI"/>
          </a:p>
        </p:txBody>
      </p:sp>
      <p:sp>
        <p:nvSpPr>
          <p:cNvPr id="6" name="Alatunnisteen paikkamerkki 5">
            <a:extLst>
              <a:ext uri="{FF2B5EF4-FFF2-40B4-BE49-F238E27FC236}">
                <a16:creationId xmlns:a16="http://schemas.microsoft.com/office/drawing/2014/main" id="{E56F045F-6EEF-4889-B573-3A83B729BAB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5D7AA9F-1CEF-494C-A830-A066AA64B31C}"/>
              </a:ext>
            </a:extLst>
          </p:cNvPr>
          <p:cNvSpPr>
            <a:spLocks noGrp="1"/>
          </p:cNvSpPr>
          <p:nvPr>
            <p:ph type="sldNum" sz="quarter" idx="12"/>
          </p:nvPr>
        </p:nvSpPr>
        <p:spPr/>
        <p:txBody>
          <a:bodyPr/>
          <a:lstStyle/>
          <a:p>
            <a:fld id="{BF281408-98B6-450D-8568-642C4931FE22}" type="slidenum">
              <a:rPr lang="fi-FI" smtClean="0"/>
              <a:t>‹#›</a:t>
            </a:fld>
            <a:endParaRPr lang="fi-FI"/>
          </a:p>
        </p:txBody>
      </p:sp>
    </p:spTree>
    <p:extLst>
      <p:ext uri="{BB962C8B-B14F-4D97-AF65-F5344CB8AC3E}">
        <p14:creationId xmlns:p14="http://schemas.microsoft.com/office/powerpoint/2010/main" val="3507234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E2D258-1913-44F4-9BB2-38777732F9BE}"/>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2A20DF63-9071-4570-986B-FCB2ACA19B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B2DAF81A-B462-49CC-A6B6-2CAB6BDCB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EEF139BA-1DE6-4DC1-BDC0-94EE2301EA16}"/>
              </a:ext>
            </a:extLst>
          </p:cNvPr>
          <p:cNvSpPr>
            <a:spLocks noGrp="1"/>
          </p:cNvSpPr>
          <p:nvPr>
            <p:ph type="dt" sz="half" idx="10"/>
          </p:nvPr>
        </p:nvSpPr>
        <p:spPr/>
        <p:txBody>
          <a:bodyPr/>
          <a:lstStyle/>
          <a:p>
            <a:fld id="{A3E21F00-E24F-4EF9-AF3E-37E955D20414}" type="datetimeFigureOut">
              <a:rPr lang="fi-FI" smtClean="0"/>
              <a:t>18.3.2026</a:t>
            </a:fld>
            <a:endParaRPr lang="fi-FI"/>
          </a:p>
        </p:txBody>
      </p:sp>
      <p:sp>
        <p:nvSpPr>
          <p:cNvPr id="6" name="Alatunnisteen paikkamerkki 5">
            <a:extLst>
              <a:ext uri="{FF2B5EF4-FFF2-40B4-BE49-F238E27FC236}">
                <a16:creationId xmlns:a16="http://schemas.microsoft.com/office/drawing/2014/main" id="{EA17FEC6-89B2-46D0-AB30-B8DFE6C08B73}"/>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AAFD79D-0423-4929-9634-7C6CDE183533}"/>
              </a:ext>
            </a:extLst>
          </p:cNvPr>
          <p:cNvSpPr>
            <a:spLocks noGrp="1"/>
          </p:cNvSpPr>
          <p:nvPr>
            <p:ph type="sldNum" sz="quarter" idx="12"/>
          </p:nvPr>
        </p:nvSpPr>
        <p:spPr/>
        <p:txBody>
          <a:bodyPr/>
          <a:lstStyle/>
          <a:p>
            <a:fld id="{BF281408-98B6-450D-8568-642C4931FE22}" type="slidenum">
              <a:rPr lang="fi-FI" smtClean="0"/>
              <a:t>‹#›</a:t>
            </a:fld>
            <a:endParaRPr lang="fi-FI"/>
          </a:p>
        </p:txBody>
      </p:sp>
    </p:spTree>
    <p:extLst>
      <p:ext uri="{BB962C8B-B14F-4D97-AF65-F5344CB8AC3E}">
        <p14:creationId xmlns:p14="http://schemas.microsoft.com/office/powerpoint/2010/main" val="36649077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77BF6D-5CC1-471D-8743-E43AEC275800}"/>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ED4B4BE8-A5D8-4281-8EDC-0940C9D3D03E}"/>
              </a:ext>
            </a:extLst>
          </p:cNvPr>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4684CB3-4B70-4BB4-8F85-4D672044CB57}"/>
              </a:ext>
            </a:extLst>
          </p:cNvPr>
          <p:cNvSpPr>
            <a:spLocks noGrp="1"/>
          </p:cNvSpPr>
          <p:nvPr>
            <p:ph type="dt" sz="half" idx="10"/>
          </p:nvPr>
        </p:nvSpPr>
        <p:spPr/>
        <p:txBody>
          <a:bodyPr/>
          <a:lstStyle/>
          <a:p>
            <a:fld id="{A3E21F00-E24F-4EF9-AF3E-37E955D20414}" type="datetimeFigureOut">
              <a:rPr lang="fi-FI" smtClean="0"/>
              <a:t>18.3.2026</a:t>
            </a:fld>
            <a:endParaRPr lang="fi-FI"/>
          </a:p>
        </p:txBody>
      </p:sp>
      <p:sp>
        <p:nvSpPr>
          <p:cNvPr id="5" name="Alatunnisteen paikkamerkki 4">
            <a:extLst>
              <a:ext uri="{FF2B5EF4-FFF2-40B4-BE49-F238E27FC236}">
                <a16:creationId xmlns:a16="http://schemas.microsoft.com/office/drawing/2014/main" id="{4CB984B7-7746-4EEF-9213-758B50385A2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4D62EFA-798D-4696-85DC-FB033C9069A8}"/>
              </a:ext>
            </a:extLst>
          </p:cNvPr>
          <p:cNvSpPr>
            <a:spLocks noGrp="1"/>
          </p:cNvSpPr>
          <p:nvPr>
            <p:ph type="sldNum" sz="quarter" idx="12"/>
          </p:nvPr>
        </p:nvSpPr>
        <p:spPr/>
        <p:txBody>
          <a:bodyPr/>
          <a:lstStyle/>
          <a:p>
            <a:fld id="{BF281408-98B6-450D-8568-642C4931FE22}" type="slidenum">
              <a:rPr lang="fi-FI" smtClean="0"/>
              <a:t>‹#›</a:t>
            </a:fld>
            <a:endParaRPr lang="fi-FI"/>
          </a:p>
        </p:txBody>
      </p:sp>
    </p:spTree>
    <p:extLst>
      <p:ext uri="{BB962C8B-B14F-4D97-AF65-F5344CB8AC3E}">
        <p14:creationId xmlns:p14="http://schemas.microsoft.com/office/powerpoint/2010/main" val="18528264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E6DAEFA1-61D9-4265-ADE2-D0BD4E47CA3E}"/>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3EAB9751-675F-48BC-A18B-B6C6AE095AE4}"/>
              </a:ext>
            </a:extLst>
          </p:cNvPr>
          <p:cNvSpPr>
            <a:spLocks noGrp="1"/>
          </p:cNvSpPr>
          <p:nvPr>
            <p:ph type="body" orient="vert" idx="1"/>
          </p:nvPr>
        </p:nvSpPr>
        <p:spPr>
          <a:xfrm>
            <a:off x="838200" y="365125"/>
            <a:ext cx="7734300" cy="5811838"/>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52AF4A23-FEEF-4AE6-B8F8-A220958D09EA}"/>
              </a:ext>
            </a:extLst>
          </p:cNvPr>
          <p:cNvSpPr>
            <a:spLocks noGrp="1"/>
          </p:cNvSpPr>
          <p:nvPr>
            <p:ph type="dt" sz="half" idx="10"/>
          </p:nvPr>
        </p:nvSpPr>
        <p:spPr/>
        <p:txBody>
          <a:bodyPr/>
          <a:lstStyle/>
          <a:p>
            <a:fld id="{A3E21F00-E24F-4EF9-AF3E-37E955D20414}" type="datetimeFigureOut">
              <a:rPr lang="fi-FI" smtClean="0"/>
              <a:t>18.3.2026</a:t>
            </a:fld>
            <a:endParaRPr lang="fi-FI"/>
          </a:p>
        </p:txBody>
      </p:sp>
      <p:sp>
        <p:nvSpPr>
          <p:cNvPr id="5" name="Alatunnisteen paikkamerkki 4">
            <a:extLst>
              <a:ext uri="{FF2B5EF4-FFF2-40B4-BE49-F238E27FC236}">
                <a16:creationId xmlns:a16="http://schemas.microsoft.com/office/drawing/2014/main" id="{1484187F-2F2C-44EF-B64D-A50766EC87A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061FC1E-5E4B-4CE7-8647-56E9D93AE55F}"/>
              </a:ext>
            </a:extLst>
          </p:cNvPr>
          <p:cNvSpPr>
            <a:spLocks noGrp="1"/>
          </p:cNvSpPr>
          <p:nvPr>
            <p:ph type="sldNum" sz="quarter" idx="12"/>
          </p:nvPr>
        </p:nvSpPr>
        <p:spPr/>
        <p:txBody>
          <a:bodyPr/>
          <a:lstStyle/>
          <a:p>
            <a:fld id="{BF281408-98B6-450D-8568-642C4931FE22}" type="slidenum">
              <a:rPr lang="fi-FI" smtClean="0"/>
              <a:t>‹#›</a:t>
            </a:fld>
            <a:endParaRPr lang="fi-FI"/>
          </a:p>
        </p:txBody>
      </p:sp>
    </p:spTree>
    <p:extLst>
      <p:ext uri="{BB962C8B-B14F-4D97-AF65-F5344CB8AC3E}">
        <p14:creationId xmlns:p14="http://schemas.microsoft.com/office/powerpoint/2010/main" val="40581003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fi-FI"/>
              <a:t>Muokkaa ots. perustyyl. napsautt.</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3/18/2026</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61736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931316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fi-FI"/>
              <a:t>Muokkaa ots. perustyyl. napsautt.</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p:txBody>
          <a:bodyPr/>
          <a:lstStyle/>
          <a:p>
            <a:fld id="{48A87A34-81AB-432B-8DAE-1953F412C126}" type="datetimeFigureOut">
              <a:rPr lang="en-US" dirty="0"/>
              <a:t>3/18/2026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695758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27037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488B2799-A739-4688-B405-96FFC8D9B53D}"/>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8AB621F9-A312-4ACC-B028-5BA503A3977D}"/>
              </a:ext>
            </a:extLst>
          </p:cNvPr>
          <p:cNvSpPr>
            <a:spLocks noGrp="1"/>
          </p:cNvSpPr>
          <p:nvPr>
            <p:ph type="body" orient="vert" idx="1"/>
          </p:nvPr>
        </p:nvSpPr>
        <p:spPr>
          <a:xfrm>
            <a:off x="838200" y="365125"/>
            <a:ext cx="7734300" cy="5811838"/>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1840CBA-E5AB-4C6A-ADF2-74F919D83AE8}"/>
              </a:ext>
            </a:extLst>
          </p:cNvPr>
          <p:cNvSpPr>
            <a:spLocks noGrp="1"/>
          </p:cNvSpPr>
          <p:nvPr>
            <p:ph type="dt" sz="half" idx="10"/>
          </p:nvPr>
        </p:nvSpPr>
        <p:spPr/>
        <p:txBody>
          <a:bodyPr/>
          <a:lstStyle/>
          <a:p>
            <a:fld id="{FE90A865-D415-4492-8387-356C40F7F8D0}" type="datetimeFigureOut">
              <a:rPr lang="fi-FI" smtClean="0"/>
              <a:t>18.3.2026</a:t>
            </a:fld>
            <a:endParaRPr lang="fi-FI"/>
          </a:p>
        </p:txBody>
      </p:sp>
      <p:sp>
        <p:nvSpPr>
          <p:cNvPr id="5" name="Alatunnisteen paikkamerkki 4">
            <a:extLst>
              <a:ext uri="{FF2B5EF4-FFF2-40B4-BE49-F238E27FC236}">
                <a16:creationId xmlns:a16="http://schemas.microsoft.com/office/drawing/2014/main" id="{2E892D1B-E01B-4049-A8F5-0E8D8494B729}"/>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97B61F9-42E4-4E5E-A20A-DC271BC1B4F6}"/>
              </a:ext>
            </a:extLst>
          </p:cNvPr>
          <p:cNvSpPr>
            <a:spLocks noGrp="1"/>
          </p:cNvSpPr>
          <p:nvPr>
            <p:ph type="sldNum" sz="quarter" idx="12"/>
          </p:nvPr>
        </p:nvSpPr>
        <p:spPr/>
        <p:txBody>
          <a:bodyPr/>
          <a:lstStyle/>
          <a:p>
            <a:fld id="{8EDF3D6A-1562-4211-AF4A-A71F33379347}" type="slidenum">
              <a:rPr lang="fi-FI" smtClean="0"/>
              <a:t>‹#›</a:t>
            </a:fld>
            <a:endParaRPr lang="fi-FI"/>
          </a:p>
        </p:txBody>
      </p:sp>
    </p:spTree>
    <p:extLst>
      <p:ext uri="{BB962C8B-B14F-4D97-AF65-F5344CB8AC3E}">
        <p14:creationId xmlns:p14="http://schemas.microsoft.com/office/powerpoint/2010/main" val="25306546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fi-FI"/>
              <a:t>Muokkaa ots. perustyyl. napsautt.</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Content Placeholder 3"/>
          <p:cNvSpPr>
            <a:spLocks noGrp="1"/>
          </p:cNvSpPr>
          <p:nvPr>
            <p:ph sz="half" idx="2"/>
          </p:nvPr>
        </p:nvSpPr>
        <p:spPr>
          <a:xfrm>
            <a:off x="1141410" y="3073397"/>
            <a:ext cx="4878391" cy="271780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Content Placeholder 5"/>
          <p:cNvSpPr>
            <a:spLocks noGrp="1"/>
          </p:cNvSpPr>
          <p:nvPr>
            <p:ph sz="quarter" idx="4"/>
          </p:nvPr>
        </p:nvSpPr>
        <p:spPr>
          <a:xfrm>
            <a:off x="6172200" y="3073397"/>
            <a:ext cx="4875210" cy="271780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3/18/2026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180043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3/18/2026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534759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3/18/2026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01615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fi-FI"/>
              <a:t>Muokkaa ots. perustyyl. napsautt.</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Date Placeholder 4"/>
          <p:cNvSpPr>
            <a:spLocks noGrp="1"/>
          </p:cNvSpPr>
          <p:nvPr>
            <p:ph type="dt" sz="half" idx="10"/>
          </p:nvPr>
        </p:nvSpPr>
        <p:spPr/>
        <p:txBody>
          <a:bodyPr/>
          <a:lstStyle/>
          <a:p>
            <a:fld id="{48A87A34-81AB-432B-8DAE-1953F412C126}" type="datetimeFigureOut">
              <a:rPr lang="en-US" dirty="0"/>
              <a:t>3/18/2026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712942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fi-FI"/>
              <a:t>Muokkaa ots. perustyyl. napsautt.</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Date Placeholder 4"/>
          <p:cNvSpPr>
            <a:spLocks noGrp="1"/>
          </p:cNvSpPr>
          <p:nvPr>
            <p:ph type="dt" sz="half" idx="10"/>
          </p:nvPr>
        </p:nvSpPr>
        <p:spPr/>
        <p:txBody>
          <a:bodyPr/>
          <a:lstStyle/>
          <a:p>
            <a:fld id="{48A87A34-81AB-432B-8DAE-1953F412C126}" type="datetimeFigureOut">
              <a:rPr lang="en-US" dirty="0"/>
              <a:t>3/18/2026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488279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fi-FI"/>
              <a:t>Muokkaa ots. perustyyl. napsautt.</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fi-FI"/>
              <a:t>Lisää kuva napsauttamalla kuvaketta</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Date Placeholder 4"/>
          <p:cNvSpPr>
            <a:spLocks noGrp="1"/>
          </p:cNvSpPr>
          <p:nvPr>
            <p:ph type="dt" sz="half" idx="10"/>
          </p:nvPr>
        </p:nvSpPr>
        <p:spPr/>
        <p:txBody>
          <a:bodyPr/>
          <a:lstStyle/>
          <a:p>
            <a:fld id="{48A87A34-81AB-432B-8DAE-1953F412C126}" type="datetimeFigureOut">
              <a:rPr lang="en-US" dirty="0"/>
              <a:t>3/18/2026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035640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fi-FI"/>
              <a:t>Muokkaa ots. perustyyl. napsautt.</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Date Placeholder 4"/>
          <p:cNvSpPr>
            <a:spLocks noGrp="1"/>
          </p:cNvSpPr>
          <p:nvPr>
            <p:ph type="dt" sz="half" idx="10"/>
          </p:nvPr>
        </p:nvSpPr>
        <p:spPr/>
        <p:txBody>
          <a:bodyPr/>
          <a:lstStyle/>
          <a:p>
            <a:fld id="{48A87A34-81AB-432B-8DAE-1953F412C126}" type="datetimeFigureOut">
              <a:rPr lang="en-US" dirty="0"/>
              <a:t>3/18/2026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090381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fi-FI"/>
              <a:t>Muokkaa ots. perustyyl. napsautt.</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Date Placeholder 4"/>
          <p:cNvSpPr>
            <a:spLocks noGrp="1"/>
          </p:cNvSpPr>
          <p:nvPr>
            <p:ph type="dt" sz="half" idx="10"/>
          </p:nvPr>
        </p:nvSpPr>
        <p:spPr/>
        <p:txBody>
          <a:bodyPr/>
          <a:lstStyle/>
          <a:p>
            <a:fld id="{48A87A34-81AB-432B-8DAE-1953F412C126}" type="datetimeFigureOut">
              <a:rPr lang="en-US" dirty="0"/>
              <a:t>3/18/2026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332188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fi-FI"/>
              <a:t>Muokkaa ots. perustyyl. napsautt.</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Date Placeholder 4"/>
          <p:cNvSpPr>
            <a:spLocks noGrp="1"/>
          </p:cNvSpPr>
          <p:nvPr>
            <p:ph type="dt" sz="half" idx="10"/>
          </p:nvPr>
        </p:nvSpPr>
        <p:spPr/>
        <p:txBody>
          <a:bodyPr/>
          <a:lstStyle/>
          <a:p>
            <a:fld id="{48A87A34-81AB-432B-8DAE-1953F412C126}" type="datetimeFigureOut">
              <a:rPr lang="en-US" dirty="0"/>
              <a:t>3/18/2026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447516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3 saraketta">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fi-FI"/>
              <a:t>Muokkaa ots. perustyyl. napsautt.</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3" name="Date Placeholder 2"/>
          <p:cNvSpPr>
            <a:spLocks noGrp="1"/>
          </p:cNvSpPr>
          <p:nvPr>
            <p:ph type="dt" sz="half" idx="10"/>
          </p:nvPr>
        </p:nvSpPr>
        <p:spPr/>
        <p:txBody>
          <a:bodyPr/>
          <a:lstStyle/>
          <a:p>
            <a:fld id="{48A87A34-81AB-432B-8DAE-1953F412C126}" type="datetimeFigureOut">
              <a:rPr lang="en-US" dirty="0"/>
              <a:t>3/18/2026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40695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Otsikkodia">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fi-FI"/>
              <a:t>Muokkaa perustyyl. napsautt.</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3/18/2026</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89552539"/>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3 kuvan sarake">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fi-FI"/>
              <a:t>Muokkaa ots. perustyyl. napsautt.</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i-FI"/>
              <a:t>Lisää kuva napsauttamalla kuvaketta</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i-FI"/>
              <a:t>Lisää kuva napsauttamalla kuvaketta</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i-FI"/>
              <a:t>Lisää kuva napsauttamalla kuvaketta</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3" name="Date Placeholder 2"/>
          <p:cNvSpPr>
            <a:spLocks noGrp="1"/>
          </p:cNvSpPr>
          <p:nvPr>
            <p:ph type="dt" sz="half" idx="10"/>
          </p:nvPr>
        </p:nvSpPr>
        <p:spPr/>
        <p:txBody>
          <a:bodyPr/>
          <a:lstStyle/>
          <a:p>
            <a:fld id="{48A87A34-81AB-432B-8DAE-1953F412C126}" type="datetimeFigureOut">
              <a:rPr lang="en-US" dirty="0"/>
              <a:t>3/18/2026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378489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Vertical Text Placeholder 2"/>
          <p:cNvSpPr>
            <a:spLocks noGrp="1"/>
          </p:cNvSpPr>
          <p:nvPr>
            <p:ph type="body" orient="vert" idx="1"/>
          </p:nvPr>
        </p:nvSpPr>
        <p:spPr/>
        <p:txBody>
          <a:bodyPr vert="eaVert" ancho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597025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fi-FI"/>
              <a:t>Muokkaa ots. perustyyl. napsautt.</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32796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nchor="ct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88500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fi-FI"/>
              <a:t>Muokkaa perustyyl. napsautt.</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p:txBody>
          <a:bodyPr/>
          <a:lstStyle/>
          <a:p>
            <a:fld id="{B61BEF0D-F0BB-DE4B-95CE-6DB70DBA9567}" type="datetimeFigureOut">
              <a:rPr lang="en-US" dirty="0"/>
              <a:pPr/>
              <a:t>3/18/2026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03758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44210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Muokkaa perustyyl. napsautt.</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43594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3752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3/18/2026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44692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fi-FI"/>
              <a:t>Muokkaa perustyyl. napsautt.</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5" name="Date Placeholder 4"/>
          <p:cNvSpPr>
            <a:spLocks noGrp="1"/>
          </p:cNvSpPr>
          <p:nvPr>
            <p:ph type="dt" sz="half" idx="10"/>
          </p:nvPr>
        </p:nvSpPr>
        <p:spPr/>
        <p:txBody>
          <a:bodyPr/>
          <a:lstStyle/>
          <a:p>
            <a:fld id="{B61BEF0D-F0BB-DE4B-95CE-6DB70DBA9567}" type="datetimeFigureOut">
              <a:rPr lang="en-US" dirty="0"/>
              <a:pPr/>
              <a:t>3/18/2026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28761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759329-5532-4139-8632-8088E53BB80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66EA623-EB26-426F-9691-93CC22C5C993}"/>
              </a:ext>
            </a:extLst>
          </p:cNvPr>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31B699E-2477-4CB2-ACB5-88B26704FECB}"/>
              </a:ext>
            </a:extLst>
          </p:cNvPr>
          <p:cNvSpPr>
            <a:spLocks noGrp="1"/>
          </p:cNvSpPr>
          <p:nvPr>
            <p:ph type="dt" sz="half" idx="10"/>
          </p:nvPr>
        </p:nvSpPr>
        <p:spPr/>
        <p:txBody>
          <a:bodyPr/>
          <a:lstStyle/>
          <a:p>
            <a:fld id="{FE90A865-D415-4492-8387-356C40F7F8D0}" type="datetimeFigureOut">
              <a:rPr lang="fi-FI" smtClean="0"/>
              <a:t>18.3.2026</a:t>
            </a:fld>
            <a:endParaRPr lang="fi-FI"/>
          </a:p>
        </p:txBody>
      </p:sp>
      <p:sp>
        <p:nvSpPr>
          <p:cNvPr id="5" name="Alatunnisteen paikkamerkki 4">
            <a:extLst>
              <a:ext uri="{FF2B5EF4-FFF2-40B4-BE49-F238E27FC236}">
                <a16:creationId xmlns:a16="http://schemas.microsoft.com/office/drawing/2014/main" id="{E4B6B5CA-7AC8-4247-83C4-B5B2F44933A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F6A3CC8-3546-430A-BE08-95BCC0FF8243}"/>
              </a:ext>
            </a:extLst>
          </p:cNvPr>
          <p:cNvSpPr>
            <a:spLocks noGrp="1"/>
          </p:cNvSpPr>
          <p:nvPr>
            <p:ph type="sldNum" sz="quarter" idx="12"/>
          </p:nvPr>
        </p:nvSpPr>
        <p:spPr/>
        <p:txBody>
          <a:bodyPr/>
          <a:lstStyle/>
          <a:p>
            <a:fld id="{8EDF3D6A-1562-4211-AF4A-A71F33379347}" type="slidenum">
              <a:rPr lang="fi-FI" smtClean="0"/>
              <a:t>‹#›</a:t>
            </a:fld>
            <a:endParaRPr lang="fi-FI"/>
          </a:p>
        </p:txBody>
      </p:sp>
    </p:spTree>
    <p:extLst>
      <p:ext uri="{BB962C8B-B14F-4D97-AF65-F5344CB8AC3E}">
        <p14:creationId xmlns:p14="http://schemas.microsoft.com/office/powerpoint/2010/main" val="878279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fi-FI"/>
              <a:t>Muokkaa perustyyl. napsautt.</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a:t>Lisää kuva napsauttamalla kuvaketta</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5" name="Date Placeholder 4"/>
          <p:cNvSpPr>
            <a:spLocks noGrp="1"/>
          </p:cNvSpPr>
          <p:nvPr>
            <p:ph type="dt" sz="half" idx="10"/>
          </p:nvPr>
        </p:nvSpPr>
        <p:spPr/>
        <p:txBody>
          <a:bodyPr/>
          <a:lstStyle/>
          <a:p>
            <a:fld id="{B61BEF0D-F0BB-DE4B-95CE-6DB70DBA9567}" type="datetimeFigureOut">
              <a:rPr lang="en-US" dirty="0"/>
              <a:pPr/>
              <a:t>3/18/2026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73754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fi-FI"/>
              <a:t>Muokkaa perustyyl. napsautt.</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a:t>Lisää kuva napsauttamalla kuvaketta</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5" name="Date Placeholder 4"/>
          <p:cNvSpPr>
            <a:spLocks noGrp="1"/>
          </p:cNvSpPr>
          <p:nvPr>
            <p:ph type="dt" sz="half" idx="10"/>
          </p:nvPr>
        </p:nvSpPr>
        <p:spPr/>
        <p:txBody>
          <a:bodyPr/>
          <a:lstStyle/>
          <a:p>
            <a:fld id="{B61BEF0D-F0BB-DE4B-95CE-6DB70DBA9567}" type="datetimeFigureOut">
              <a:rPr lang="en-US" dirty="0"/>
              <a:pPr/>
              <a:t>3/18/2026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11724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fi-FI"/>
              <a:t>Muokkaa perustyyl. napsautt.</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p:txBody>
          <a:bodyPr/>
          <a:lstStyle/>
          <a:p>
            <a:fld id="{B61BEF0D-F0BB-DE4B-95CE-6DB70DBA9567}" type="datetimeFigureOut">
              <a:rPr lang="en-US" dirty="0"/>
              <a:pPr/>
              <a:t>3/18/2026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61106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i-FI"/>
              <a:t>Muokkaa perustyyl. napsautt.</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a:t>Muokkaa tekstin perustyylejä</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p:txBody>
          <a:bodyPr/>
          <a:lstStyle/>
          <a:p>
            <a:fld id="{B61BEF0D-F0BB-DE4B-95CE-6DB70DBA9567}" type="datetimeFigureOut">
              <a:rPr lang="en-US" dirty="0"/>
              <a:pPr/>
              <a:t>3/18/2026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755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fi-FI"/>
              <a:t>Muokkaa perustyyl. napsautt.</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p:txBody>
          <a:bodyPr/>
          <a:lstStyle/>
          <a:p>
            <a:fld id="{B61BEF0D-F0BB-DE4B-95CE-6DB70DBA9567}" type="datetimeFigureOut">
              <a:rPr lang="en-US" dirty="0"/>
              <a:pPr/>
              <a:t>3/18/2026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75830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ainauksen nimikortti">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i-FI"/>
              <a:t>Muokkaa perustyyl. napsautt.</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fi-FI"/>
              <a:t>Muokkaa tekstin perustyylejä</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p:txBody>
          <a:bodyPr/>
          <a:lstStyle/>
          <a:p>
            <a:fld id="{B61BEF0D-F0BB-DE4B-95CE-6DB70DBA9567}" type="datetimeFigureOut">
              <a:rPr lang="en-US" dirty="0"/>
              <a:pPr/>
              <a:t>3/18/2026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968621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si tai epätosi">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fi-FI"/>
              <a:t>Muokkaa perustyyl. napsautt.</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i-FI"/>
              <a:t>Muokkaa tekstin perustyylejä</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p:txBody>
          <a:bodyPr/>
          <a:lstStyle/>
          <a:p>
            <a:fld id="{B61BEF0D-F0BB-DE4B-95CE-6DB70DBA9567}" type="datetimeFigureOut">
              <a:rPr lang="en-US" dirty="0"/>
              <a:pPr/>
              <a:t>3/18/2026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681106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fi-FI"/>
              <a:t>Muokkaa perustyyl. napsautt.</a:t>
            </a:r>
            <a:endParaRPr lang="en-US" dirty="0"/>
          </a:p>
        </p:txBody>
      </p:sp>
    </p:spTree>
    <p:extLst>
      <p:ext uri="{BB962C8B-B14F-4D97-AF65-F5344CB8AC3E}">
        <p14:creationId xmlns:p14="http://schemas.microsoft.com/office/powerpoint/2010/main" val="40723845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75931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18.3.2026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087498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60F2F3-B467-4D04-8938-58ABD5860D27}"/>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890B97F4-CD35-446A-8588-1DC0546B33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Päivämäärän paikkamerkki 3">
            <a:extLst>
              <a:ext uri="{FF2B5EF4-FFF2-40B4-BE49-F238E27FC236}">
                <a16:creationId xmlns:a16="http://schemas.microsoft.com/office/drawing/2014/main" id="{4FFB4DC0-B214-43C5-B114-B93EBDCFF2B4}"/>
              </a:ext>
            </a:extLst>
          </p:cNvPr>
          <p:cNvSpPr>
            <a:spLocks noGrp="1"/>
          </p:cNvSpPr>
          <p:nvPr>
            <p:ph type="dt" sz="half" idx="10"/>
          </p:nvPr>
        </p:nvSpPr>
        <p:spPr/>
        <p:txBody>
          <a:bodyPr/>
          <a:lstStyle/>
          <a:p>
            <a:fld id="{FE90A865-D415-4492-8387-356C40F7F8D0}" type="datetimeFigureOut">
              <a:rPr lang="fi-FI" smtClean="0"/>
              <a:t>18.3.2026</a:t>
            </a:fld>
            <a:endParaRPr lang="fi-FI"/>
          </a:p>
        </p:txBody>
      </p:sp>
      <p:sp>
        <p:nvSpPr>
          <p:cNvPr id="5" name="Alatunnisteen paikkamerkki 4">
            <a:extLst>
              <a:ext uri="{FF2B5EF4-FFF2-40B4-BE49-F238E27FC236}">
                <a16:creationId xmlns:a16="http://schemas.microsoft.com/office/drawing/2014/main" id="{12E3C8C9-568A-4A79-A65B-C8FAB8DB041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2446DD9-F035-4809-A9B2-09EA962DC9E1}"/>
              </a:ext>
            </a:extLst>
          </p:cNvPr>
          <p:cNvSpPr>
            <a:spLocks noGrp="1"/>
          </p:cNvSpPr>
          <p:nvPr>
            <p:ph type="sldNum" sz="quarter" idx="12"/>
          </p:nvPr>
        </p:nvSpPr>
        <p:spPr/>
        <p:txBody>
          <a:bodyPr/>
          <a:lstStyle/>
          <a:p>
            <a:fld id="{8EDF3D6A-1562-4211-AF4A-A71F33379347}" type="slidenum">
              <a:rPr lang="fi-FI" smtClean="0"/>
              <a:t>‹#›</a:t>
            </a:fld>
            <a:endParaRPr lang="fi-FI"/>
          </a:p>
        </p:txBody>
      </p:sp>
    </p:spTree>
    <p:extLst>
      <p:ext uri="{BB962C8B-B14F-4D97-AF65-F5344CB8AC3E}">
        <p14:creationId xmlns:p14="http://schemas.microsoft.com/office/powerpoint/2010/main" val="13209838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18.3.2026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630889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18.3.2026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9970560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18.3.2026</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0300363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t>18.3.2026</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0371160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t>18.3.2026</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0469483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t>18.3.2026</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7779571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18.3.2026</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4158461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18.3.2026</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582666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18.3.2026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7817929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18.3.2026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232144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A1030A9-8BAA-4643-BF10-CEB3E0AD2D12}"/>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3EC78996-A86F-4468-9CDB-44AADDAEDCB9}"/>
              </a:ext>
            </a:extLst>
          </p:cNvPr>
          <p:cNvSpPr>
            <a:spLocks noGrp="1"/>
          </p:cNvSpPr>
          <p:nvPr>
            <p:ph sz="half" idx="1"/>
          </p:nvPr>
        </p:nvSpPr>
        <p:spPr>
          <a:xfrm>
            <a:off x="838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2B9285E2-D7F7-4FB0-A539-3F7507DC768C}"/>
              </a:ext>
            </a:extLst>
          </p:cNvPr>
          <p:cNvSpPr>
            <a:spLocks noGrp="1"/>
          </p:cNvSpPr>
          <p:nvPr>
            <p:ph sz="half" idx="2"/>
          </p:nvPr>
        </p:nvSpPr>
        <p:spPr>
          <a:xfrm>
            <a:off x="6172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6FD78C2B-D426-4FB7-BB16-231DEE9E482B}"/>
              </a:ext>
            </a:extLst>
          </p:cNvPr>
          <p:cNvSpPr>
            <a:spLocks noGrp="1"/>
          </p:cNvSpPr>
          <p:nvPr>
            <p:ph type="dt" sz="half" idx="10"/>
          </p:nvPr>
        </p:nvSpPr>
        <p:spPr/>
        <p:txBody>
          <a:bodyPr/>
          <a:lstStyle/>
          <a:p>
            <a:fld id="{FE90A865-D415-4492-8387-356C40F7F8D0}" type="datetimeFigureOut">
              <a:rPr lang="fi-FI" smtClean="0"/>
              <a:t>18.3.2026</a:t>
            </a:fld>
            <a:endParaRPr lang="fi-FI"/>
          </a:p>
        </p:txBody>
      </p:sp>
      <p:sp>
        <p:nvSpPr>
          <p:cNvPr id="6" name="Alatunnisteen paikkamerkki 5">
            <a:extLst>
              <a:ext uri="{FF2B5EF4-FFF2-40B4-BE49-F238E27FC236}">
                <a16:creationId xmlns:a16="http://schemas.microsoft.com/office/drawing/2014/main" id="{DDCB2238-E586-4DAD-8FD7-A43DBF17E45E}"/>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4DBF723-3B4E-46AD-B4F9-7FAFF5F79E68}"/>
              </a:ext>
            </a:extLst>
          </p:cNvPr>
          <p:cNvSpPr>
            <a:spLocks noGrp="1"/>
          </p:cNvSpPr>
          <p:nvPr>
            <p:ph type="sldNum" sz="quarter" idx="12"/>
          </p:nvPr>
        </p:nvSpPr>
        <p:spPr/>
        <p:txBody>
          <a:bodyPr/>
          <a:lstStyle/>
          <a:p>
            <a:fld id="{8EDF3D6A-1562-4211-AF4A-A71F33379347}" type="slidenum">
              <a:rPr lang="fi-FI" smtClean="0"/>
              <a:t>‹#›</a:t>
            </a:fld>
            <a:endParaRPr lang="fi-FI"/>
          </a:p>
        </p:txBody>
      </p:sp>
    </p:spTree>
    <p:extLst>
      <p:ext uri="{BB962C8B-B14F-4D97-AF65-F5344CB8AC3E}">
        <p14:creationId xmlns:p14="http://schemas.microsoft.com/office/powerpoint/2010/main" val="23064012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5A0880-30BE-2880-6BB3-6B039ACD2D97}"/>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6196C62A-18DB-67A4-DCFF-5CAA4AF136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28A155F9-FA18-09EE-4056-831DAB67D888}"/>
              </a:ext>
            </a:extLst>
          </p:cNvPr>
          <p:cNvSpPr>
            <a:spLocks noGrp="1"/>
          </p:cNvSpPr>
          <p:nvPr>
            <p:ph type="dt" sz="half" idx="10"/>
          </p:nvPr>
        </p:nvSpPr>
        <p:spPr/>
        <p:txBody>
          <a:bodyPr/>
          <a:lstStyle/>
          <a:p>
            <a:fld id="{EED2C576-22D9-46CD-91C1-A08FEAEFDF45}" type="datetimeFigureOut">
              <a:rPr lang="fi-FI" smtClean="0"/>
              <a:t>18.3.2026</a:t>
            </a:fld>
            <a:endParaRPr lang="fi-FI"/>
          </a:p>
        </p:txBody>
      </p:sp>
      <p:sp>
        <p:nvSpPr>
          <p:cNvPr id="5" name="Alatunnisteen paikkamerkki 4">
            <a:extLst>
              <a:ext uri="{FF2B5EF4-FFF2-40B4-BE49-F238E27FC236}">
                <a16:creationId xmlns:a16="http://schemas.microsoft.com/office/drawing/2014/main" id="{A9257026-8A43-D8B7-1ADA-597D58E46AC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F43963C-B02A-5734-4B33-41BF47772195}"/>
              </a:ext>
            </a:extLst>
          </p:cNvPr>
          <p:cNvSpPr>
            <a:spLocks noGrp="1"/>
          </p:cNvSpPr>
          <p:nvPr>
            <p:ph type="sldNum" sz="quarter" idx="12"/>
          </p:nvPr>
        </p:nvSpPr>
        <p:spPr/>
        <p:txBody>
          <a:bodyPr/>
          <a:lstStyle/>
          <a:p>
            <a:fld id="{65D9219D-A3F2-40B0-93C7-103836EAEC7E}" type="slidenum">
              <a:rPr lang="fi-FI" smtClean="0"/>
              <a:t>‹#›</a:t>
            </a:fld>
            <a:endParaRPr lang="fi-FI"/>
          </a:p>
        </p:txBody>
      </p:sp>
    </p:spTree>
    <p:extLst>
      <p:ext uri="{BB962C8B-B14F-4D97-AF65-F5344CB8AC3E}">
        <p14:creationId xmlns:p14="http://schemas.microsoft.com/office/powerpoint/2010/main" val="14866181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0A3487-8309-8BBC-493D-CA2A085ADF45}"/>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717B321-FF72-3A89-DC55-AA1BC24A1C30}"/>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BED0F9F-6AFA-96D5-452A-B588C6761763}"/>
              </a:ext>
            </a:extLst>
          </p:cNvPr>
          <p:cNvSpPr>
            <a:spLocks noGrp="1"/>
          </p:cNvSpPr>
          <p:nvPr>
            <p:ph type="dt" sz="half" idx="10"/>
          </p:nvPr>
        </p:nvSpPr>
        <p:spPr/>
        <p:txBody>
          <a:bodyPr/>
          <a:lstStyle/>
          <a:p>
            <a:fld id="{EED2C576-22D9-46CD-91C1-A08FEAEFDF45}" type="datetimeFigureOut">
              <a:rPr lang="fi-FI" smtClean="0"/>
              <a:t>18.3.2026</a:t>
            </a:fld>
            <a:endParaRPr lang="fi-FI"/>
          </a:p>
        </p:txBody>
      </p:sp>
      <p:sp>
        <p:nvSpPr>
          <p:cNvPr id="5" name="Alatunnisteen paikkamerkki 4">
            <a:extLst>
              <a:ext uri="{FF2B5EF4-FFF2-40B4-BE49-F238E27FC236}">
                <a16:creationId xmlns:a16="http://schemas.microsoft.com/office/drawing/2014/main" id="{5C2F163F-CF28-FFCA-B57E-557B96E28EF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EC56116-2404-0303-0BDC-7C876F467A6F}"/>
              </a:ext>
            </a:extLst>
          </p:cNvPr>
          <p:cNvSpPr>
            <a:spLocks noGrp="1"/>
          </p:cNvSpPr>
          <p:nvPr>
            <p:ph type="sldNum" sz="quarter" idx="12"/>
          </p:nvPr>
        </p:nvSpPr>
        <p:spPr/>
        <p:txBody>
          <a:bodyPr/>
          <a:lstStyle/>
          <a:p>
            <a:fld id="{65D9219D-A3F2-40B0-93C7-103836EAEC7E}" type="slidenum">
              <a:rPr lang="fi-FI" smtClean="0"/>
              <a:t>‹#›</a:t>
            </a:fld>
            <a:endParaRPr lang="fi-FI"/>
          </a:p>
        </p:txBody>
      </p:sp>
    </p:spTree>
    <p:extLst>
      <p:ext uri="{BB962C8B-B14F-4D97-AF65-F5344CB8AC3E}">
        <p14:creationId xmlns:p14="http://schemas.microsoft.com/office/powerpoint/2010/main" val="1170250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C2EA60A-62E5-8CA2-D922-840E38EF5422}"/>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D309F8BD-AB52-8B88-FD89-C2EA2ACCA1A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216F501B-E3EC-2AF3-A401-489E25EF5042}"/>
              </a:ext>
            </a:extLst>
          </p:cNvPr>
          <p:cNvSpPr>
            <a:spLocks noGrp="1"/>
          </p:cNvSpPr>
          <p:nvPr>
            <p:ph type="dt" sz="half" idx="10"/>
          </p:nvPr>
        </p:nvSpPr>
        <p:spPr/>
        <p:txBody>
          <a:bodyPr/>
          <a:lstStyle/>
          <a:p>
            <a:fld id="{EED2C576-22D9-46CD-91C1-A08FEAEFDF45}" type="datetimeFigureOut">
              <a:rPr lang="fi-FI" smtClean="0"/>
              <a:t>18.3.2026</a:t>
            </a:fld>
            <a:endParaRPr lang="fi-FI"/>
          </a:p>
        </p:txBody>
      </p:sp>
      <p:sp>
        <p:nvSpPr>
          <p:cNvPr id="5" name="Alatunnisteen paikkamerkki 4">
            <a:extLst>
              <a:ext uri="{FF2B5EF4-FFF2-40B4-BE49-F238E27FC236}">
                <a16:creationId xmlns:a16="http://schemas.microsoft.com/office/drawing/2014/main" id="{34783DA4-35BF-F165-97F0-3E4D92A0718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8B64B47-256A-5B82-2E40-4CD39BC290C8}"/>
              </a:ext>
            </a:extLst>
          </p:cNvPr>
          <p:cNvSpPr>
            <a:spLocks noGrp="1"/>
          </p:cNvSpPr>
          <p:nvPr>
            <p:ph type="sldNum" sz="quarter" idx="12"/>
          </p:nvPr>
        </p:nvSpPr>
        <p:spPr/>
        <p:txBody>
          <a:bodyPr/>
          <a:lstStyle/>
          <a:p>
            <a:fld id="{65D9219D-A3F2-40B0-93C7-103836EAEC7E}" type="slidenum">
              <a:rPr lang="fi-FI" smtClean="0"/>
              <a:t>‹#›</a:t>
            </a:fld>
            <a:endParaRPr lang="fi-FI"/>
          </a:p>
        </p:txBody>
      </p:sp>
    </p:spTree>
    <p:extLst>
      <p:ext uri="{BB962C8B-B14F-4D97-AF65-F5344CB8AC3E}">
        <p14:creationId xmlns:p14="http://schemas.microsoft.com/office/powerpoint/2010/main" val="33206205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EC42A3-DA41-89A4-CD9F-32DF88B2379B}"/>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A52595D-3817-7402-0AA3-B6BD254FCD14}"/>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DEFDB57F-BEB7-C00C-4CD1-BF65C9B7634F}"/>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7C220BB0-CE1A-A91B-A75A-250BD2EBB3CC}"/>
              </a:ext>
            </a:extLst>
          </p:cNvPr>
          <p:cNvSpPr>
            <a:spLocks noGrp="1"/>
          </p:cNvSpPr>
          <p:nvPr>
            <p:ph type="dt" sz="half" idx="10"/>
          </p:nvPr>
        </p:nvSpPr>
        <p:spPr/>
        <p:txBody>
          <a:bodyPr/>
          <a:lstStyle/>
          <a:p>
            <a:fld id="{EED2C576-22D9-46CD-91C1-A08FEAEFDF45}" type="datetimeFigureOut">
              <a:rPr lang="fi-FI" smtClean="0"/>
              <a:t>18.3.2026</a:t>
            </a:fld>
            <a:endParaRPr lang="fi-FI"/>
          </a:p>
        </p:txBody>
      </p:sp>
      <p:sp>
        <p:nvSpPr>
          <p:cNvPr id="6" name="Alatunnisteen paikkamerkki 5">
            <a:extLst>
              <a:ext uri="{FF2B5EF4-FFF2-40B4-BE49-F238E27FC236}">
                <a16:creationId xmlns:a16="http://schemas.microsoft.com/office/drawing/2014/main" id="{2FB4BB32-D722-6BE1-4C93-37103B1DF3DA}"/>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BA59A2C-0204-4FF0-D626-4B7C929718F8}"/>
              </a:ext>
            </a:extLst>
          </p:cNvPr>
          <p:cNvSpPr>
            <a:spLocks noGrp="1"/>
          </p:cNvSpPr>
          <p:nvPr>
            <p:ph type="sldNum" sz="quarter" idx="12"/>
          </p:nvPr>
        </p:nvSpPr>
        <p:spPr/>
        <p:txBody>
          <a:bodyPr/>
          <a:lstStyle/>
          <a:p>
            <a:fld id="{65D9219D-A3F2-40B0-93C7-103836EAEC7E}" type="slidenum">
              <a:rPr lang="fi-FI" smtClean="0"/>
              <a:t>‹#›</a:t>
            </a:fld>
            <a:endParaRPr lang="fi-FI"/>
          </a:p>
        </p:txBody>
      </p:sp>
    </p:spTree>
    <p:extLst>
      <p:ext uri="{BB962C8B-B14F-4D97-AF65-F5344CB8AC3E}">
        <p14:creationId xmlns:p14="http://schemas.microsoft.com/office/powerpoint/2010/main" val="17192673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8C06E66-7D1A-535A-90DC-36D8EEECB8E5}"/>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39914B41-DAB9-1137-4D28-18485ED404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8A9712F9-15C2-81F8-D04A-90C39DF87B36}"/>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7B49BDCF-9058-4257-F2C6-B4E2A18804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C5F63918-742C-8DAF-7AAC-A26F3D502053}"/>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6D116FF9-0DAF-C807-78C6-5A535507E22B}"/>
              </a:ext>
            </a:extLst>
          </p:cNvPr>
          <p:cNvSpPr>
            <a:spLocks noGrp="1"/>
          </p:cNvSpPr>
          <p:nvPr>
            <p:ph type="dt" sz="half" idx="10"/>
          </p:nvPr>
        </p:nvSpPr>
        <p:spPr/>
        <p:txBody>
          <a:bodyPr/>
          <a:lstStyle/>
          <a:p>
            <a:fld id="{EED2C576-22D9-46CD-91C1-A08FEAEFDF45}" type="datetimeFigureOut">
              <a:rPr lang="fi-FI" smtClean="0"/>
              <a:t>18.3.2026</a:t>
            </a:fld>
            <a:endParaRPr lang="fi-FI"/>
          </a:p>
        </p:txBody>
      </p:sp>
      <p:sp>
        <p:nvSpPr>
          <p:cNvPr id="8" name="Alatunnisteen paikkamerkki 7">
            <a:extLst>
              <a:ext uri="{FF2B5EF4-FFF2-40B4-BE49-F238E27FC236}">
                <a16:creationId xmlns:a16="http://schemas.microsoft.com/office/drawing/2014/main" id="{FCF1EC2D-8111-3564-9B16-3F0C16F5B5F6}"/>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CDA211F-EAFD-548F-348B-D16044288706}"/>
              </a:ext>
            </a:extLst>
          </p:cNvPr>
          <p:cNvSpPr>
            <a:spLocks noGrp="1"/>
          </p:cNvSpPr>
          <p:nvPr>
            <p:ph type="sldNum" sz="quarter" idx="12"/>
          </p:nvPr>
        </p:nvSpPr>
        <p:spPr/>
        <p:txBody>
          <a:bodyPr/>
          <a:lstStyle/>
          <a:p>
            <a:fld id="{65D9219D-A3F2-40B0-93C7-103836EAEC7E}" type="slidenum">
              <a:rPr lang="fi-FI" smtClean="0"/>
              <a:t>‹#›</a:t>
            </a:fld>
            <a:endParaRPr lang="fi-FI"/>
          </a:p>
        </p:txBody>
      </p:sp>
    </p:spTree>
    <p:extLst>
      <p:ext uri="{BB962C8B-B14F-4D97-AF65-F5344CB8AC3E}">
        <p14:creationId xmlns:p14="http://schemas.microsoft.com/office/powerpoint/2010/main" val="34798914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369F56-D2E3-D308-6A2A-8F77549F2327}"/>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315657BD-8CF2-9F01-A022-B49AF3DCEA91}"/>
              </a:ext>
            </a:extLst>
          </p:cNvPr>
          <p:cNvSpPr>
            <a:spLocks noGrp="1"/>
          </p:cNvSpPr>
          <p:nvPr>
            <p:ph type="dt" sz="half" idx="10"/>
          </p:nvPr>
        </p:nvSpPr>
        <p:spPr/>
        <p:txBody>
          <a:bodyPr/>
          <a:lstStyle/>
          <a:p>
            <a:fld id="{EED2C576-22D9-46CD-91C1-A08FEAEFDF45}" type="datetimeFigureOut">
              <a:rPr lang="fi-FI" smtClean="0"/>
              <a:t>18.3.2026</a:t>
            </a:fld>
            <a:endParaRPr lang="fi-FI"/>
          </a:p>
        </p:txBody>
      </p:sp>
      <p:sp>
        <p:nvSpPr>
          <p:cNvPr id="4" name="Alatunnisteen paikkamerkki 3">
            <a:extLst>
              <a:ext uri="{FF2B5EF4-FFF2-40B4-BE49-F238E27FC236}">
                <a16:creationId xmlns:a16="http://schemas.microsoft.com/office/drawing/2014/main" id="{C8422B0C-E91C-4E9D-1308-B0D285B9A805}"/>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61196CF3-5892-97E4-B319-20031E5B7BBE}"/>
              </a:ext>
            </a:extLst>
          </p:cNvPr>
          <p:cNvSpPr>
            <a:spLocks noGrp="1"/>
          </p:cNvSpPr>
          <p:nvPr>
            <p:ph type="sldNum" sz="quarter" idx="12"/>
          </p:nvPr>
        </p:nvSpPr>
        <p:spPr/>
        <p:txBody>
          <a:bodyPr/>
          <a:lstStyle/>
          <a:p>
            <a:fld id="{65D9219D-A3F2-40B0-93C7-103836EAEC7E}" type="slidenum">
              <a:rPr lang="fi-FI" smtClean="0"/>
              <a:t>‹#›</a:t>
            </a:fld>
            <a:endParaRPr lang="fi-FI"/>
          </a:p>
        </p:txBody>
      </p:sp>
    </p:spTree>
    <p:extLst>
      <p:ext uri="{BB962C8B-B14F-4D97-AF65-F5344CB8AC3E}">
        <p14:creationId xmlns:p14="http://schemas.microsoft.com/office/powerpoint/2010/main" val="2029144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D0F0866-7BC8-70EE-303C-2F020B35C473}"/>
              </a:ext>
            </a:extLst>
          </p:cNvPr>
          <p:cNvSpPr>
            <a:spLocks noGrp="1"/>
          </p:cNvSpPr>
          <p:nvPr>
            <p:ph type="dt" sz="half" idx="10"/>
          </p:nvPr>
        </p:nvSpPr>
        <p:spPr/>
        <p:txBody>
          <a:bodyPr/>
          <a:lstStyle/>
          <a:p>
            <a:fld id="{EED2C576-22D9-46CD-91C1-A08FEAEFDF45}" type="datetimeFigureOut">
              <a:rPr lang="fi-FI" smtClean="0"/>
              <a:t>18.3.2026</a:t>
            </a:fld>
            <a:endParaRPr lang="fi-FI"/>
          </a:p>
        </p:txBody>
      </p:sp>
      <p:sp>
        <p:nvSpPr>
          <p:cNvPr id="3" name="Alatunnisteen paikkamerkki 2">
            <a:extLst>
              <a:ext uri="{FF2B5EF4-FFF2-40B4-BE49-F238E27FC236}">
                <a16:creationId xmlns:a16="http://schemas.microsoft.com/office/drawing/2014/main" id="{C4F18901-5F8F-EA7B-1252-1DF1B140B7B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52D1C7E4-01BB-EAD6-8F48-048996EA02C9}"/>
              </a:ext>
            </a:extLst>
          </p:cNvPr>
          <p:cNvSpPr>
            <a:spLocks noGrp="1"/>
          </p:cNvSpPr>
          <p:nvPr>
            <p:ph type="sldNum" sz="quarter" idx="12"/>
          </p:nvPr>
        </p:nvSpPr>
        <p:spPr/>
        <p:txBody>
          <a:bodyPr/>
          <a:lstStyle/>
          <a:p>
            <a:fld id="{65D9219D-A3F2-40B0-93C7-103836EAEC7E}" type="slidenum">
              <a:rPr lang="fi-FI" smtClean="0"/>
              <a:t>‹#›</a:t>
            </a:fld>
            <a:endParaRPr lang="fi-FI"/>
          </a:p>
        </p:txBody>
      </p:sp>
    </p:spTree>
    <p:extLst>
      <p:ext uri="{BB962C8B-B14F-4D97-AF65-F5344CB8AC3E}">
        <p14:creationId xmlns:p14="http://schemas.microsoft.com/office/powerpoint/2010/main" val="4125497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A592A2C-9DB0-357A-C2D0-392EBD787E99}"/>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873CEEC9-023D-353C-78DF-BDAA0AAF22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6295FCB1-F8F6-643F-CD17-FA01FA4CE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F95FB63C-FA4A-1128-E45A-830FA4765802}"/>
              </a:ext>
            </a:extLst>
          </p:cNvPr>
          <p:cNvSpPr>
            <a:spLocks noGrp="1"/>
          </p:cNvSpPr>
          <p:nvPr>
            <p:ph type="dt" sz="half" idx="10"/>
          </p:nvPr>
        </p:nvSpPr>
        <p:spPr/>
        <p:txBody>
          <a:bodyPr/>
          <a:lstStyle/>
          <a:p>
            <a:fld id="{EED2C576-22D9-46CD-91C1-A08FEAEFDF45}" type="datetimeFigureOut">
              <a:rPr lang="fi-FI" smtClean="0"/>
              <a:t>18.3.2026</a:t>
            </a:fld>
            <a:endParaRPr lang="fi-FI"/>
          </a:p>
        </p:txBody>
      </p:sp>
      <p:sp>
        <p:nvSpPr>
          <p:cNvPr id="6" name="Alatunnisteen paikkamerkki 5">
            <a:extLst>
              <a:ext uri="{FF2B5EF4-FFF2-40B4-BE49-F238E27FC236}">
                <a16:creationId xmlns:a16="http://schemas.microsoft.com/office/drawing/2014/main" id="{9F394D02-35C8-C254-32D2-B172178FB297}"/>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BC287E5F-D407-01DD-9BC0-155B6A571480}"/>
              </a:ext>
            </a:extLst>
          </p:cNvPr>
          <p:cNvSpPr>
            <a:spLocks noGrp="1"/>
          </p:cNvSpPr>
          <p:nvPr>
            <p:ph type="sldNum" sz="quarter" idx="12"/>
          </p:nvPr>
        </p:nvSpPr>
        <p:spPr/>
        <p:txBody>
          <a:bodyPr/>
          <a:lstStyle/>
          <a:p>
            <a:fld id="{65D9219D-A3F2-40B0-93C7-103836EAEC7E}" type="slidenum">
              <a:rPr lang="fi-FI" smtClean="0"/>
              <a:t>‹#›</a:t>
            </a:fld>
            <a:endParaRPr lang="fi-FI"/>
          </a:p>
        </p:txBody>
      </p:sp>
    </p:spTree>
    <p:extLst>
      <p:ext uri="{BB962C8B-B14F-4D97-AF65-F5344CB8AC3E}">
        <p14:creationId xmlns:p14="http://schemas.microsoft.com/office/powerpoint/2010/main" val="2488497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FD0890-3456-6E8B-7DE5-2664D3669AA9}"/>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032F716F-F55C-D13B-D849-CE3FE32BE0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169003D5-EC68-2753-79DD-EFF62D1789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0CE5CA66-F8B1-92A5-8F0C-A431A63BDF09}"/>
              </a:ext>
            </a:extLst>
          </p:cNvPr>
          <p:cNvSpPr>
            <a:spLocks noGrp="1"/>
          </p:cNvSpPr>
          <p:nvPr>
            <p:ph type="dt" sz="half" idx="10"/>
          </p:nvPr>
        </p:nvSpPr>
        <p:spPr/>
        <p:txBody>
          <a:bodyPr/>
          <a:lstStyle/>
          <a:p>
            <a:fld id="{EED2C576-22D9-46CD-91C1-A08FEAEFDF45}" type="datetimeFigureOut">
              <a:rPr lang="fi-FI" smtClean="0"/>
              <a:t>18.3.2026</a:t>
            </a:fld>
            <a:endParaRPr lang="fi-FI"/>
          </a:p>
        </p:txBody>
      </p:sp>
      <p:sp>
        <p:nvSpPr>
          <p:cNvPr id="6" name="Alatunnisteen paikkamerkki 5">
            <a:extLst>
              <a:ext uri="{FF2B5EF4-FFF2-40B4-BE49-F238E27FC236}">
                <a16:creationId xmlns:a16="http://schemas.microsoft.com/office/drawing/2014/main" id="{7A46FFC4-5777-45AB-DF1A-B4300D44E507}"/>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BC76BCD-EA69-35B4-E7D0-F9458014F1AD}"/>
              </a:ext>
            </a:extLst>
          </p:cNvPr>
          <p:cNvSpPr>
            <a:spLocks noGrp="1"/>
          </p:cNvSpPr>
          <p:nvPr>
            <p:ph type="sldNum" sz="quarter" idx="12"/>
          </p:nvPr>
        </p:nvSpPr>
        <p:spPr/>
        <p:txBody>
          <a:bodyPr/>
          <a:lstStyle/>
          <a:p>
            <a:fld id="{65D9219D-A3F2-40B0-93C7-103836EAEC7E}" type="slidenum">
              <a:rPr lang="fi-FI" smtClean="0"/>
              <a:t>‹#›</a:t>
            </a:fld>
            <a:endParaRPr lang="fi-FI"/>
          </a:p>
        </p:txBody>
      </p:sp>
    </p:spTree>
    <p:extLst>
      <p:ext uri="{BB962C8B-B14F-4D97-AF65-F5344CB8AC3E}">
        <p14:creationId xmlns:p14="http://schemas.microsoft.com/office/powerpoint/2010/main" val="11797238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CB40817-9CFE-DE31-9FFD-80BE91E0E4F0}"/>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507A3DA6-6525-A684-2F26-22D57755DDDC}"/>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B7E0FF4-9308-2152-9E7A-36EFFD9DF774}"/>
              </a:ext>
            </a:extLst>
          </p:cNvPr>
          <p:cNvSpPr>
            <a:spLocks noGrp="1"/>
          </p:cNvSpPr>
          <p:nvPr>
            <p:ph type="dt" sz="half" idx="10"/>
          </p:nvPr>
        </p:nvSpPr>
        <p:spPr/>
        <p:txBody>
          <a:bodyPr/>
          <a:lstStyle/>
          <a:p>
            <a:fld id="{EED2C576-22D9-46CD-91C1-A08FEAEFDF45}" type="datetimeFigureOut">
              <a:rPr lang="fi-FI" smtClean="0"/>
              <a:t>18.3.2026</a:t>
            </a:fld>
            <a:endParaRPr lang="fi-FI"/>
          </a:p>
        </p:txBody>
      </p:sp>
      <p:sp>
        <p:nvSpPr>
          <p:cNvPr id="5" name="Alatunnisteen paikkamerkki 4">
            <a:extLst>
              <a:ext uri="{FF2B5EF4-FFF2-40B4-BE49-F238E27FC236}">
                <a16:creationId xmlns:a16="http://schemas.microsoft.com/office/drawing/2014/main" id="{FB656249-09A0-FA52-6027-ECA1DE98F38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68E15B3-C3E2-C855-EC0A-F8F75D3654E7}"/>
              </a:ext>
            </a:extLst>
          </p:cNvPr>
          <p:cNvSpPr>
            <a:spLocks noGrp="1"/>
          </p:cNvSpPr>
          <p:nvPr>
            <p:ph type="sldNum" sz="quarter" idx="12"/>
          </p:nvPr>
        </p:nvSpPr>
        <p:spPr/>
        <p:txBody>
          <a:bodyPr/>
          <a:lstStyle/>
          <a:p>
            <a:fld id="{65D9219D-A3F2-40B0-93C7-103836EAEC7E}" type="slidenum">
              <a:rPr lang="fi-FI" smtClean="0"/>
              <a:t>‹#›</a:t>
            </a:fld>
            <a:endParaRPr lang="fi-FI"/>
          </a:p>
        </p:txBody>
      </p:sp>
    </p:spTree>
    <p:extLst>
      <p:ext uri="{BB962C8B-B14F-4D97-AF65-F5344CB8AC3E}">
        <p14:creationId xmlns:p14="http://schemas.microsoft.com/office/powerpoint/2010/main" val="2096379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3F8320-9285-4142-9D5E-C77BB9785880}"/>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FF9845DA-67D1-4601-8BF6-0A83CC4B65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a:extLst>
              <a:ext uri="{FF2B5EF4-FFF2-40B4-BE49-F238E27FC236}">
                <a16:creationId xmlns:a16="http://schemas.microsoft.com/office/drawing/2014/main" id="{D8E2C759-BC50-4EC2-AA3A-F2F53AB6EDEA}"/>
              </a:ext>
            </a:extLst>
          </p:cNvPr>
          <p:cNvSpPr>
            <a:spLocks noGrp="1"/>
          </p:cNvSpPr>
          <p:nvPr>
            <p:ph sz="half" idx="2"/>
          </p:nvPr>
        </p:nvSpPr>
        <p:spPr>
          <a:xfrm>
            <a:off x="839788" y="2505075"/>
            <a:ext cx="5157787"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71ABD828-DE41-4285-980A-8A62F62B52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Sisällön paikkamerkki 5">
            <a:extLst>
              <a:ext uri="{FF2B5EF4-FFF2-40B4-BE49-F238E27FC236}">
                <a16:creationId xmlns:a16="http://schemas.microsoft.com/office/drawing/2014/main" id="{D0EEB4C7-5BAD-4479-97E8-43ADF9D3073B}"/>
              </a:ext>
            </a:extLst>
          </p:cNvPr>
          <p:cNvSpPr>
            <a:spLocks noGrp="1"/>
          </p:cNvSpPr>
          <p:nvPr>
            <p:ph sz="quarter" idx="4"/>
          </p:nvPr>
        </p:nvSpPr>
        <p:spPr>
          <a:xfrm>
            <a:off x="6172200" y="2505075"/>
            <a:ext cx="5183188"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A6F840C1-7798-4277-A78E-081961C65E0C}"/>
              </a:ext>
            </a:extLst>
          </p:cNvPr>
          <p:cNvSpPr>
            <a:spLocks noGrp="1"/>
          </p:cNvSpPr>
          <p:nvPr>
            <p:ph type="dt" sz="half" idx="10"/>
          </p:nvPr>
        </p:nvSpPr>
        <p:spPr/>
        <p:txBody>
          <a:bodyPr/>
          <a:lstStyle/>
          <a:p>
            <a:fld id="{FE90A865-D415-4492-8387-356C40F7F8D0}" type="datetimeFigureOut">
              <a:rPr lang="fi-FI" smtClean="0"/>
              <a:t>18.3.2026</a:t>
            </a:fld>
            <a:endParaRPr lang="fi-FI"/>
          </a:p>
        </p:txBody>
      </p:sp>
      <p:sp>
        <p:nvSpPr>
          <p:cNvPr id="8" name="Alatunnisteen paikkamerkki 7">
            <a:extLst>
              <a:ext uri="{FF2B5EF4-FFF2-40B4-BE49-F238E27FC236}">
                <a16:creationId xmlns:a16="http://schemas.microsoft.com/office/drawing/2014/main" id="{92D6837C-17C6-44ED-9781-393E4BB69C97}"/>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8290CDFA-200B-4E19-BF34-6D93238C5B20}"/>
              </a:ext>
            </a:extLst>
          </p:cNvPr>
          <p:cNvSpPr>
            <a:spLocks noGrp="1"/>
          </p:cNvSpPr>
          <p:nvPr>
            <p:ph type="sldNum" sz="quarter" idx="12"/>
          </p:nvPr>
        </p:nvSpPr>
        <p:spPr/>
        <p:txBody>
          <a:bodyPr/>
          <a:lstStyle/>
          <a:p>
            <a:fld id="{8EDF3D6A-1562-4211-AF4A-A71F33379347}" type="slidenum">
              <a:rPr lang="fi-FI" smtClean="0"/>
              <a:t>‹#›</a:t>
            </a:fld>
            <a:endParaRPr lang="fi-FI"/>
          </a:p>
        </p:txBody>
      </p:sp>
    </p:spTree>
    <p:extLst>
      <p:ext uri="{BB962C8B-B14F-4D97-AF65-F5344CB8AC3E}">
        <p14:creationId xmlns:p14="http://schemas.microsoft.com/office/powerpoint/2010/main" val="38363372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625A0F25-36D2-6783-DDEF-0507B5F35C2F}"/>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70EB803F-1A7E-9380-38E7-824D618F757E}"/>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9D4DA79-BC31-0A0B-9775-E9C236175DDB}"/>
              </a:ext>
            </a:extLst>
          </p:cNvPr>
          <p:cNvSpPr>
            <a:spLocks noGrp="1"/>
          </p:cNvSpPr>
          <p:nvPr>
            <p:ph type="dt" sz="half" idx="10"/>
          </p:nvPr>
        </p:nvSpPr>
        <p:spPr/>
        <p:txBody>
          <a:bodyPr/>
          <a:lstStyle/>
          <a:p>
            <a:fld id="{EED2C576-22D9-46CD-91C1-A08FEAEFDF45}" type="datetimeFigureOut">
              <a:rPr lang="fi-FI" smtClean="0"/>
              <a:t>18.3.2026</a:t>
            </a:fld>
            <a:endParaRPr lang="fi-FI"/>
          </a:p>
        </p:txBody>
      </p:sp>
      <p:sp>
        <p:nvSpPr>
          <p:cNvPr id="5" name="Alatunnisteen paikkamerkki 4">
            <a:extLst>
              <a:ext uri="{FF2B5EF4-FFF2-40B4-BE49-F238E27FC236}">
                <a16:creationId xmlns:a16="http://schemas.microsoft.com/office/drawing/2014/main" id="{A71A4E63-ECBB-99D1-52C7-9676FF8D70F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D276309-15AE-24A7-91FF-6D954A8206DC}"/>
              </a:ext>
            </a:extLst>
          </p:cNvPr>
          <p:cNvSpPr>
            <a:spLocks noGrp="1"/>
          </p:cNvSpPr>
          <p:nvPr>
            <p:ph type="sldNum" sz="quarter" idx="12"/>
          </p:nvPr>
        </p:nvSpPr>
        <p:spPr/>
        <p:txBody>
          <a:bodyPr/>
          <a:lstStyle/>
          <a:p>
            <a:fld id="{65D9219D-A3F2-40B0-93C7-103836EAEC7E}" type="slidenum">
              <a:rPr lang="fi-FI" smtClean="0"/>
              <a:t>‹#›</a:t>
            </a:fld>
            <a:endParaRPr lang="fi-FI"/>
          </a:p>
        </p:txBody>
      </p:sp>
    </p:spTree>
    <p:extLst>
      <p:ext uri="{BB962C8B-B14F-4D97-AF65-F5344CB8AC3E}">
        <p14:creationId xmlns:p14="http://schemas.microsoft.com/office/powerpoint/2010/main" val="35855800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Otsikkodi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fi-FI"/>
              <a:t>Muokkaa ots. perustyyl. napsautt.</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3/18/2026</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566553164"/>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9657653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fi-FI"/>
              <a:t>Muokkaa ots. perustyyl. napsautt.</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3/18/2026</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052092238"/>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fi-FI"/>
              <a:t>Muokkaa ots. perustyyl. napsautt.</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3/18/2026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0837675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fi-FI"/>
              <a:t>Muokkaa ots. perustyyl. napsautt.</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3/18/2026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719995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3/18/2026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5647236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3/18/2026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7787356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Tx" preserve="1">
  <p:cSld name="Kuvatekstillinen sisältö">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fi-FI"/>
              <a:t>Muokkaa ots. perustyyl. napsautt.</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3/18/2026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035790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Kuvatekstillinen kuva">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fi-FI"/>
              <a:t>Muokkaa ots. perustyyl. napsautt.</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3/18/2026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92815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987059-6695-4E7B-833B-A7CCCBE186E7}"/>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E342CA9F-6AE3-44DC-B65F-1808CBBC96F9}"/>
              </a:ext>
            </a:extLst>
          </p:cNvPr>
          <p:cNvSpPr>
            <a:spLocks noGrp="1"/>
          </p:cNvSpPr>
          <p:nvPr>
            <p:ph type="dt" sz="half" idx="10"/>
          </p:nvPr>
        </p:nvSpPr>
        <p:spPr/>
        <p:txBody>
          <a:bodyPr/>
          <a:lstStyle/>
          <a:p>
            <a:fld id="{FE90A865-D415-4492-8387-356C40F7F8D0}" type="datetimeFigureOut">
              <a:rPr lang="fi-FI" smtClean="0"/>
              <a:t>18.3.2026</a:t>
            </a:fld>
            <a:endParaRPr lang="fi-FI"/>
          </a:p>
        </p:txBody>
      </p:sp>
      <p:sp>
        <p:nvSpPr>
          <p:cNvPr id="4" name="Alatunnisteen paikkamerkki 3">
            <a:extLst>
              <a:ext uri="{FF2B5EF4-FFF2-40B4-BE49-F238E27FC236}">
                <a16:creationId xmlns:a16="http://schemas.microsoft.com/office/drawing/2014/main" id="{FDAF9F82-3547-4FCE-9C20-20D9C6BCD216}"/>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890DFA53-68EC-4B55-AAE9-53F38CB26FA8}"/>
              </a:ext>
            </a:extLst>
          </p:cNvPr>
          <p:cNvSpPr>
            <a:spLocks noGrp="1"/>
          </p:cNvSpPr>
          <p:nvPr>
            <p:ph type="sldNum" sz="quarter" idx="12"/>
          </p:nvPr>
        </p:nvSpPr>
        <p:spPr/>
        <p:txBody>
          <a:bodyPr/>
          <a:lstStyle/>
          <a:p>
            <a:fld id="{8EDF3D6A-1562-4211-AF4A-A71F33379347}" type="slidenum">
              <a:rPr lang="fi-FI" smtClean="0"/>
              <a:t>‹#›</a:t>
            </a:fld>
            <a:endParaRPr lang="fi-FI"/>
          </a:p>
        </p:txBody>
      </p:sp>
    </p:spTree>
    <p:extLst>
      <p:ext uri="{BB962C8B-B14F-4D97-AF65-F5344CB8AC3E}">
        <p14:creationId xmlns:p14="http://schemas.microsoft.com/office/powerpoint/2010/main" val="27524881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3155845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fi-FI"/>
              <a:t>Muokkaa ots. perustyyl. napsautt.</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49039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fi-FI"/>
              <a:t>Muokkaa ots. perustyyl. napsautt.</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3/18/2026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0591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3/18/2026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968950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fi-FI"/>
              <a:t>Muokkaa ots. perustyyl. napsautt.</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p:txBody>
          <a:bodyPr/>
          <a:lstStyle/>
          <a:p>
            <a:fld id="{5A61015F-7CC6-4D0A-9D87-873EA4C304CC}" type="datetimeFigureOut">
              <a:rPr lang="en-US" dirty="0"/>
              <a:t>3/18/2026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87533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fi-FI"/>
              <a:t>Muokkaa ots. perustyyl. napsautt.</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3/18/2026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66721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i-FI"/>
              <a:t>Muokkaa ots. perustyyl. napsautt.</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Content Placeholder 3"/>
          <p:cNvSpPr>
            <a:spLocks noGrp="1"/>
          </p:cNvSpPr>
          <p:nvPr>
            <p:ph sz="half" idx="2"/>
          </p:nvPr>
        </p:nvSpPr>
        <p:spPr>
          <a:xfrm>
            <a:off x="1024128" y="2967788"/>
            <a:ext cx="4754880" cy="334157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fi-FI"/>
              <a:t>Muokkaa tekstin perustyylejä</a:t>
            </a:r>
          </a:p>
        </p:txBody>
      </p:sp>
      <p:sp>
        <p:nvSpPr>
          <p:cNvPr id="6" name="Content Placeholder 5"/>
          <p:cNvSpPr>
            <a:spLocks noGrp="1"/>
          </p:cNvSpPr>
          <p:nvPr>
            <p:ph sz="quarter" idx="4"/>
          </p:nvPr>
        </p:nvSpPr>
        <p:spPr>
          <a:xfrm>
            <a:off x="5990888" y="2967788"/>
            <a:ext cx="4754880" cy="334157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3/18/2026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834454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3/18/2026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057655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3/18/2026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55626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fi-FI"/>
              <a:t>Muokkaa ots. perustyyl. napsautt.</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5" name="Date Placeholder 4"/>
          <p:cNvSpPr>
            <a:spLocks noGrp="1"/>
          </p:cNvSpPr>
          <p:nvPr>
            <p:ph type="dt" sz="half" idx="10"/>
          </p:nvPr>
        </p:nvSpPr>
        <p:spPr/>
        <p:txBody>
          <a:bodyPr/>
          <a:lstStyle/>
          <a:p>
            <a:fld id="{05C68B11-C5A8-448C-8CE9-B1A273C79CFC}" type="datetimeFigureOut">
              <a:rPr lang="en-US" dirty="0"/>
              <a:t>3/18/2026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50426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196B36A7-7039-4532-A220-130728B49AA3}"/>
              </a:ext>
            </a:extLst>
          </p:cNvPr>
          <p:cNvSpPr>
            <a:spLocks noGrp="1"/>
          </p:cNvSpPr>
          <p:nvPr>
            <p:ph type="dt" sz="half" idx="10"/>
          </p:nvPr>
        </p:nvSpPr>
        <p:spPr/>
        <p:txBody>
          <a:bodyPr/>
          <a:lstStyle/>
          <a:p>
            <a:fld id="{FE90A865-D415-4492-8387-356C40F7F8D0}" type="datetimeFigureOut">
              <a:rPr lang="fi-FI" smtClean="0"/>
              <a:t>18.3.2026</a:t>
            </a:fld>
            <a:endParaRPr lang="fi-FI"/>
          </a:p>
        </p:txBody>
      </p:sp>
      <p:sp>
        <p:nvSpPr>
          <p:cNvPr id="3" name="Alatunnisteen paikkamerkki 2">
            <a:extLst>
              <a:ext uri="{FF2B5EF4-FFF2-40B4-BE49-F238E27FC236}">
                <a16:creationId xmlns:a16="http://schemas.microsoft.com/office/drawing/2014/main" id="{CF71F346-F903-4CC8-AD33-2A572EC38191}"/>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F2EF6077-C82D-4289-BB99-E6913FFF0578}"/>
              </a:ext>
            </a:extLst>
          </p:cNvPr>
          <p:cNvSpPr>
            <a:spLocks noGrp="1"/>
          </p:cNvSpPr>
          <p:nvPr>
            <p:ph type="sldNum" sz="quarter" idx="12"/>
          </p:nvPr>
        </p:nvSpPr>
        <p:spPr/>
        <p:txBody>
          <a:bodyPr/>
          <a:lstStyle/>
          <a:p>
            <a:fld id="{8EDF3D6A-1562-4211-AF4A-A71F33379347}" type="slidenum">
              <a:rPr lang="fi-FI" smtClean="0"/>
              <a:t>‹#›</a:t>
            </a:fld>
            <a:endParaRPr lang="fi-FI"/>
          </a:p>
        </p:txBody>
      </p:sp>
    </p:spTree>
    <p:extLst>
      <p:ext uri="{BB962C8B-B14F-4D97-AF65-F5344CB8AC3E}">
        <p14:creationId xmlns:p14="http://schemas.microsoft.com/office/powerpoint/2010/main" val="17169557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picTx" preserve="1">
  <p:cSld name="Kuvatekstillinen kuva">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fi-FI"/>
              <a:t>Muokkaa ots. perustyyl. napsautt.</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Date Placeholder 4"/>
          <p:cNvSpPr>
            <a:spLocks noGrp="1"/>
          </p:cNvSpPr>
          <p:nvPr>
            <p:ph type="dt" sz="half" idx="10"/>
          </p:nvPr>
        </p:nvSpPr>
        <p:spPr/>
        <p:txBody>
          <a:bodyPr/>
          <a:lstStyle/>
          <a:p>
            <a:fld id="{C7616CA0-919D-4A49-9C8A-62FDFB3A5183}" type="datetimeFigureOut">
              <a:rPr lang="en-US" dirty="0"/>
              <a:t>3/18/2026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5689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Vertical Text Placeholder 2"/>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3/18/2026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718204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fi-FI"/>
              <a:t>Muokkaa ots. perustyyl. napsautt.</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3/18/2026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044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3303632" y="554200"/>
            <a:ext cx="83256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3303632" y="6320000"/>
            <a:ext cx="8325600" cy="0"/>
          </a:xfrm>
          <a:prstGeom prst="straightConnector1">
            <a:avLst/>
          </a:prstGeom>
          <a:noFill/>
          <a:ln w="19050" cap="flat" cmpd="sng">
            <a:solidFill>
              <a:schemeClr val="lt1"/>
            </a:solidFill>
            <a:prstDash val="solid"/>
            <a:round/>
            <a:headEnd type="none" w="sm" len="sm"/>
            <a:tailEnd type="none" w="sm" len="sm"/>
          </a:ln>
        </p:spPr>
      </p:cxnSp>
      <p:cxnSp>
        <p:nvCxnSpPr>
          <p:cNvPr id="12" name="Google Shape;12;p2"/>
          <p:cNvCxnSpPr/>
          <p:nvPr/>
        </p:nvCxnSpPr>
        <p:spPr>
          <a:xfrm>
            <a:off x="566931" y="554200"/>
            <a:ext cx="2444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
          <p:cNvSpPr txBox="1">
            <a:spLocks noGrp="1"/>
          </p:cNvSpPr>
          <p:nvPr>
            <p:ph type="ctrTitle"/>
          </p:nvPr>
        </p:nvSpPr>
        <p:spPr>
          <a:xfrm>
            <a:off x="3162300" y="840300"/>
            <a:ext cx="8442000" cy="20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4800"/>
              <a:buNone/>
              <a:defRPr sz="6400">
                <a:solidFill>
                  <a:schemeClr val="lt1"/>
                </a:solidFill>
              </a:defRPr>
            </a:lvl1pPr>
            <a:lvl2pPr lvl="1" algn="l">
              <a:lnSpc>
                <a:spcPct val="100000"/>
              </a:lnSpc>
              <a:spcBef>
                <a:spcPts val="0"/>
              </a:spcBef>
              <a:spcAft>
                <a:spcPts val="0"/>
              </a:spcAft>
              <a:buClr>
                <a:schemeClr val="lt1"/>
              </a:buClr>
              <a:buSzPts val="4800"/>
              <a:buNone/>
              <a:defRPr sz="6400">
                <a:solidFill>
                  <a:schemeClr val="lt1"/>
                </a:solidFill>
              </a:defRPr>
            </a:lvl2pPr>
            <a:lvl3pPr lvl="2" algn="l">
              <a:lnSpc>
                <a:spcPct val="100000"/>
              </a:lnSpc>
              <a:spcBef>
                <a:spcPts val="0"/>
              </a:spcBef>
              <a:spcAft>
                <a:spcPts val="0"/>
              </a:spcAft>
              <a:buClr>
                <a:schemeClr val="lt1"/>
              </a:buClr>
              <a:buSzPts val="4800"/>
              <a:buNone/>
              <a:defRPr sz="6400">
                <a:solidFill>
                  <a:schemeClr val="lt1"/>
                </a:solidFill>
              </a:defRPr>
            </a:lvl3pPr>
            <a:lvl4pPr lvl="3" algn="l">
              <a:lnSpc>
                <a:spcPct val="100000"/>
              </a:lnSpc>
              <a:spcBef>
                <a:spcPts val="0"/>
              </a:spcBef>
              <a:spcAft>
                <a:spcPts val="0"/>
              </a:spcAft>
              <a:buClr>
                <a:schemeClr val="lt1"/>
              </a:buClr>
              <a:buSzPts val="4800"/>
              <a:buNone/>
              <a:defRPr sz="6400">
                <a:solidFill>
                  <a:schemeClr val="lt1"/>
                </a:solidFill>
              </a:defRPr>
            </a:lvl4pPr>
            <a:lvl5pPr lvl="4" algn="l">
              <a:lnSpc>
                <a:spcPct val="100000"/>
              </a:lnSpc>
              <a:spcBef>
                <a:spcPts val="0"/>
              </a:spcBef>
              <a:spcAft>
                <a:spcPts val="0"/>
              </a:spcAft>
              <a:buClr>
                <a:schemeClr val="lt1"/>
              </a:buClr>
              <a:buSzPts val="4800"/>
              <a:buNone/>
              <a:defRPr sz="6400">
                <a:solidFill>
                  <a:schemeClr val="lt1"/>
                </a:solidFill>
              </a:defRPr>
            </a:lvl5pPr>
            <a:lvl6pPr lvl="5" algn="l">
              <a:lnSpc>
                <a:spcPct val="100000"/>
              </a:lnSpc>
              <a:spcBef>
                <a:spcPts val="0"/>
              </a:spcBef>
              <a:spcAft>
                <a:spcPts val="0"/>
              </a:spcAft>
              <a:buClr>
                <a:schemeClr val="lt1"/>
              </a:buClr>
              <a:buSzPts val="4800"/>
              <a:buNone/>
              <a:defRPr sz="6400">
                <a:solidFill>
                  <a:schemeClr val="lt1"/>
                </a:solidFill>
              </a:defRPr>
            </a:lvl6pPr>
            <a:lvl7pPr lvl="6" algn="l">
              <a:lnSpc>
                <a:spcPct val="100000"/>
              </a:lnSpc>
              <a:spcBef>
                <a:spcPts val="0"/>
              </a:spcBef>
              <a:spcAft>
                <a:spcPts val="0"/>
              </a:spcAft>
              <a:buClr>
                <a:schemeClr val="lt1"/>
              </a:buClr>
              <a:buSzPts val="4800"/>
              <a:buNone/>
              <a:defRPr sz="6400">
                <a:solidFill>
                  <a:schemeClr val="lt1"/>
                </a:solidFill>
              </a:defRPr>
            </a:lvl7pPr>
            <a:lvl8pPr lvl="7" algn="l">
              <a:lnSpc>
                <a:spcPct val="100000"/>
              </a:lnSpc>
              <a:spcBef>
                <a:spcPts val="0"/>
              </a:spcBef>
              <a:spcAft>
                <a:spcPts val="0"/>
              </a:spcAft>
              <a:buClr>
                <a:schemeClr val="lt1"/>
              </a:buClr>
              <a:buSzPts val="4800"/>
              <a:buNone/>
              <a:defRPr sz="6400">
                <a:solidFill>
                  <a:schemeClr val="lt1"/>
                </a:solidFill>
              </a:defRPr>
            </a:lvl8pPr>
            <a:lvl9pPr lvl="8" algn="l">
              <a:lnSpc>
                <a:spcPct val="100000"/>
              </a:lnSpc>
              <a:spcBef>
                <a:spcPts val="0"/>
              </a:spcBef>
              <a:spcAft>
                <a:spcPts val="0"/>
              </a:spcAft>
              <a:buClr>
                <a:schemeClr val="lt1"/>
              </a:buClr>
              <a:buSzPts val="4800"/>
              <a:buNone/>
              <a:defRPr sz="6400">
                <a:solidFill>
                  <a:schemeClr val="lt1"/>
                </a:solidFill>
              </a:defRPr>
            </a:lvl9pPr>
          </a:lstStyle>
          <a:p>
            <a:endParaRPr/>
          </a:p>
        </p:txBody>
      </p:sp>
      <p:sp>
        <p:nvSpPr>
          <p:cNvPr id="14" name="Google Shape;14;p2"/>
          <p:cNvSpPr txBox="1">
            <a:spLocks noGrp="1"/>
          </p:cNvSpPr>
          <p:nvPr>
            <p:ph type="subTitle" idx="1"/>
          </p:nvPr>
        </p:nvSpPr>
        <p:spPr>
          <a:xfrm>
            <a:off x="3187023" y="4317933"/>
            <a:ext cx="8442000" cy="1655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2400">
                <a:solidFill>
                  <a:schemeClr val="lt1"/>
                </a:solidFill>
              </a:defRPr>
            </a:lvl2pPr>
            <a:lvl3pPr lvl="2" algn="l">
              <a:lnSpc>
                <a:spcPct val="100000"/>
              </a:lnSpc>
              <a:spcBef>
                <a:spcPts val="0"/>
              </a:spcBef>
              <a:spcAft>
                <a:spcPts val="0"/>
              </a:spcAft>
              <a:buClr>
                <a:schemeClr val="lt1"/>
              </a:buClr>
              <a:buSzPts val="1800"/>
              <a:buNone/>
              <a:defRPr sz="2400">
                <a:solidFill>
                  <a:schemeClr val="lt1"/>
                </a:solidFill>
              </a:defRPr>
            </a:lvl3pPr>
            <a:lvl4pPr lvl="3" algn="l">
              <a:lnSpc>
                <a:spcPct val="100000"/>
              </a:lnSpc>
              <a:spcBef>
                <a:spcPts val="0"/>
              </a:spcBef>
              <a:spcAft>
                <a:spcPts val="0"/>
              </a:spcAft>
              <a:buClr>
                <a:schemeClr val="lt1"/>
              </a:buClr>
              <a:buSzPts val="1800"/>
              <a:buNone/>
              <a:defRPr sz="2400">
                <a:solidFill>
                  <a:schemeClr val="lt1"/>
                </a:solidFill>
              </a:defRPr>
            </a:lvl4pPr>
            <a:lvl5pPr lvl="4" algn="l">
              <a:lnSpc>
                <a:spcPct val="100000"/>
              </a:lnSpc>
              <a:spcBef>
                <a:spcPts val="0"/>
              </a:spcBef>
              <a:spcAft>
                <a:spcPts val="0"/>
              </a:spcAft>
              <a:buClr>
                <a:schemeClr val="lt1"/>
              </a:buClr>
              <a:buSzPts val="1800"/>
              <a:buNone/>
              <a:defRPr sz="2400">
                <a:solidFill>
                  <a:schemeClr val="lt1"/>
                </a:solidFill>
              </a:defRPr>
            </a:lvl5pPr>
            <a:lvl6pPr lvl="5" algn="l">
              <a:lnSpc>
                <a:spcPct val="100000"/>
              </a:lnSpc>
              <a:spcBef>
                <a:spcPts val="0"/>
              </a:spcBef>
              <a:spcAft>
                <a:spcPts val="0"/>
              </a:spcAft>
              <a:buClr>
                <a:schemeClr val="lt1"/>
              </a:buClr>
              <a:buSzPts val="1800"/>
              <a:buNone/>
              <a:defRPr sz="2400">
                <a:solidFill>
                  <a:schemeClr val="lt1"/>
                </a:solidFill>
              </a:defRPr>
            </a:lvl6pPr>
            <a:lvl7pPr lvl="6" algn="l">
              <a:lnSpc>
                <a:spcPct val="100000"/>
              </a:lnSpc>
              <a:spcBef>
                <a:spcPts val="0"/>
              </a:spcBef>
              <a:spcAft>
                <a:spcPts val="0"/>
              </a:spcAft>
              <a:buClr>
                <a:schemeClr val="lt1"/>
              </a:buClr>
              <a:buSzPts val="1800"/>
              <a:buNone/>
              <a:defRPr sz="2400">
                <a:solidFill>
                  <a:schemeClr val="lt1"/>
                </a:solidFill>
              </a:defRPr>
            </a:lvl7pPr>
            <a:lvl8pPr lvl="7" algn="l">
              <a:lnSpc>
                <a:spcPct val="100000"/>
              </a:lnSpc>
              <a:spcBef>
                <a:spcPts val="0"/>
              </a:spcBef>
              <a:spcAft>
                <a:spcPts val="0"/>
              </a:spcAft>
              <a:buClr>
                <a:schemeClr val="lt1"/>
              </a:buClr>
              <a:buSzPts val="1800"/>
              <a:buNone/>
              <a:defRPr sz="2400">
                <a:solidFill>
                  <a:schemeClr val="lt1"/>
                </a:solidFill>
              </a:defRPr>
            </a:lvl8pPr>
            <a:lvl9pPr lvl="8" algn="l">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5" name="Google Shape;15;p2"/>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40746289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cxnSp>
        <p:nvCxnSpPr>
          <p:cNvPr id="17" name="Google Shape;17;p3"/>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18" name="Google Shape;18;p3"/>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19" name="Google Shape;19;p3"/>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20" name="Google Shape;20;p3"/>
          <p:cNvSpPr txBox="1">
            <a:spLocks noGrp="1"/>
          </p:cNvSpPr>
          <p:nvPr>
            <p:ph type="title"/>
          </p:nvPr>
        </p:nvSpPr>
        <p:spPr>
          <a:xfrm>
            <a:off x="3200333" y="767933"/>
            <a:ext cx="8428800" cy="84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1" name="Google Shape;21;p3"/>
          <p:cNvSpPr txBox="1">
            <a:spLocks noGrp="1"/>
          </p:cNvSpPr>
          <p:nvPr>
            <p:ph type="body" idx="1"/>
          </p:nvPr>
        </p:nvSpPr>
        <p:spPr>
          <a:xfrm>
            <a:off x="3213483" y="2127701"/>
            <a:ext cx="8428800" cy="40032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22" name="Google Shape;22;p3"/>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1425474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23"/>
        <p:cNvGrpSpPr/>
        <p:nvPr/>
      </p:nvGrpSpPr>
      <p:grpSpPr>
        <a:xfrm>
          <a:off x="0" y="0"/>
          <a:ext cx="0" cy="0"/>
          <a:chOff x="0" y="0"/>
          <a:chExt cx="0" cy="0"/>
        </a:xfrm>
      </p:grpSpPr>
      <p:cxnSp>
        <p:nvCxnSpPr>
          <p:cNvPr id="24" name="Google Shape;24;p4"/>
          <p:cNvCxnSpPr/>
          <p:nvPr/>
        </p:nvCxnSpPr>
        <p:spPr>
          <a:xfrm>
            <a:off x="566933" y="554200"/>
            <a:ext cx="11062400" cy="0"/>
          </a:xfrm>
          <a:prstGeom prst="straightConnector1">
            <a:avLst/>
          </a:prstGeom>
          <a:noFill/>
          <a:ln w="38100" cap="flat" cmpd="sng">
            <a:solidFill>
              <a:schemeClr val="lt1"/>
            </a:solidFill>
            <a:prstDash val="solid"/>
            <a:round/>
            <a:headEnd type="none" w="sm" len="sm"/>
            <a:tailEnd type="none" w="sm" len="sm"/>
          </a:ln>
        </p:spPr>
      </p:cxnSp>
      <p:cxnSp>
        <p:nvCxnSpPr>
          <p:cNvPr id="25" name="Google Shape;25;p4"/>
          <p:cNvCxnSpPr/>
          <p:nvPr/>
        </p:nvCxnSpPr>
        <p:spPr>
          <a:xfrm>
            <a:off x="566933" y="6320000"/>
            <a:ext cx="11062400" cy="0"/>
          </a:xfrm>
          <a:prstGeom prst="straightConnector1">
            <a:avLst/>
          </a:prstGeom>
          <a:noFill/>
          <a:ln w="19050" cap="flat" cmpd="sng">
            <a:solidFill>
              <a:schemeClr val="lt1"/>
            </a:solidFill>
            <a:prstDash val="solid"/>
            <a:round/>
            <a:headEnd type="none" w="sm" len="sm"/>
            <a:tailEnd type="none" w="sm" len="sm"/>
          </a:ln>
        </p:spPr>
      </p:cxnSp>
      <p:sp>
        <p:nvSpPr>
          <p:cNvPr id="26" name="Google Shape;26;p4"/>
          <p:cNvSpPr txBox="1">
            <a:spLocks noGrp="1"/>
          </p:cNvSpPr>
          <p:nvPr>
            <p:ph type="title"/>
          </p:nvPr>
        </p:nvSpPr>
        <p:spPr>
          <a:xfrm>
            <a:off x="541900" y="2409100"/>
            <a:ext cx="11062400" cy="205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4800"/>
              <a:buNone/>
              <a:defRPr sz="6400">
                <a:solidFill>
                  <a:schemeClr val="lt1"/>
                </a:solidFill>
              </a:defRPr>
            </a:lvl1pPr>
            <a:lvl2pPr lvl="1" algn="ctr">
              <a:lnSpc>
                <a:spcPct val="100000"/>
              </a:lnSpc>
              <a:spcBef>
                <a:spcPts val="0"/>
              </a:spcBef>
              <a:spcAft>
                <a:spcPts val="0"/>
              </a:spcAft>
              <a:buClr>
                <a:schemeClr val="lt1"/>
              </a:buClr>
              <a:buSzPts val="4800"/>
              <a:buNone/>
              <a:defRPr sz="6400">
                <a:solidFill>
                  <a:schemeClr val="lt1"/>
                </a:solidFill>
              </a:defRPr>
            </a:lvl2pPr>
            <a:lvl3pPr lvl="2" algn="ctr">
              <a:lnSpc>
                <a:spcPct val="100000"/>
              </a:lnSpc>
              <a:spcBef>
                <a:spcPts val="0"/>
              </a:spcBef>
              <a:spcAft>
                <a:spcPts val="0"/>
              </a:spcAft>
              <a:buClr>
                <a:schemeClr val="lt1"/>
              </a:buClr>
              <a:buSzPts val="4800"/>
              <a:buNone/>
              <a:defRPr sz="6400">
                <a:solidFill>
                  <a:schemeClr val="lt1"/>
                </a:solidFill>
              </a:defRPr>
            </a:lvl3pPr>
            <a:lvl4pPr lvl="3" algn="ctr">
              <a:lnSpc>
                <a:spcPct val="100000"/>
              </a:lnSpc>
              <a:spcBef>
                <a:spcPts val="0"/>
              </a:spcBef>
              <a:spcAft>
                <a:spcPts val="0"/>
              </a:spcAft>
              <a:buClr>
                <a:schemeClr val="lt1"/>
              </a:buClr>
              <a:buSzPts val="4800"/>
              <a:buNone/>
              <a:defRPr sz="6400">
                <a:solidFill>
                  <a:schemeClr val="lt1"/>
                </a:solidFill>
              </a:defRPr>
            </a:lvl4pPr>
            <a:lvl5pPr lvl="4" algn="ctr">
              <a:lnSpc>
                <a:spcPct val="100000"/>
              </a:lnSpc>
              <a:spcBef>
                <a:spcPts val="0"/>
              </a:spcBef>
              <a:spcAft>
                <a:spcPts val="0"/>
              </a:spcAft>
              <a:buClr>
                <a:schemeClr val="lt1"/>
              </a:buClr>
              <a:buSzPts val="4800"/>
              <a:buNone/>
              <a:defRPr sz="6400">
                <a:solidFill>
                  <a:schemeClr val="lt1"/>
                </a:solidFill>
              </a:defRPr>
            </a:lvl5pPr>
            <a:lvl6pPr lvl="5" algn="ctr">
              <a:lnSpc>
                <a:spcPct val="100000"/>
              </a:lnSpc>
              <a:spcBef>
                <a:spcPts val="0"/>
              </a:spcBef>
              <a:spcAft>
                <a:spcPts val="0"/>
              </a:spcAft>
              <a:buClr>
                <a:schemeClr val="lt1"/>
              </a:buClr>
              <a:buSzPts val="4800"/>
              <a:buNone/>
              <a:defRPr sz="6400">
                <a:solidFill>
                  <a:schemeClr val="lt1"/>
                </a:solidFill>
              </a:defRPr>
            </a:lvl6pPr>
            <a:lvl7pPr lvl="6" algn="ctr">
              <a:lnSpc>
                <a:spcPct val="100000"/>
              </a:lnSpc>
              <a:spcBef>
                <a:spcPts val="0"/>
              </a:spcBef>
              <a:spcAft>
                <a:spcPts val="0"/>
              </a:spcAft>
              <a:buClr>
                <a:schemeClr val="lt1"/>
              </a:buClr>
              <a:buSzPts val="4800"/>
              <a:buNone/>
              <a:defRPr sz="6400">
                <a:solidFill>
                  <a:schemeClr val="lt1"/>
                </a:solidFill>
              </a:defRPr>
            </a:lvl7pPr>
            <a:lvl8pPr lvl="7" algn="ctr">
              <a:lnSpc>
                <a:spcPct val="100000"/>
              </a:lnSpc>
              <a:spcBef>
                <a:spcPts val="0"/>
              </a:spcBef>
              <a:spcAft>
                <a:spcPts val="0"/>
              </a:spcAft>
              <a:buClr>
                <a:schemeClr val="lt1"/>
              </a:buClr>
              <a:buSzPts val="4800"/>
              <a:buNone/>
              <a:defRPr sz="6400">
                <a:solidFill>
                  <a:schemeClr val="lt1"/>
                </a:solidFill>
              </a:defRPr>
            </a:lvl8pPr>
            <a:lvl9pPr lvl="8" algn="ctr">
              <a:lnSpc>
                <a:spcPct val="100000"/>
              </a:lnSpc>
              <a:spcBef>
                <a:spcPts val="0"/>
              </a:spcBef>
              <a:spcAft>
                <a:spcPts val="0"/>
              </a:spcAft>
              <a:buClr>
                <a:schemeClr val="lt1"/>
              </a:buClr>
              <a:buSzPts val="4800"/>
              <a:buNone/>
              <a:defRPr sz="6400">
                <a:solidFill>
                  <a:schemeClr val="lt1"/>
                </a:solidFill>
              </a:defRPr>
            </a:lvl9pPr>
          </a:lstStyle>
          <a:p>
            <a:endParaRPr/>
          </a:p>
        </p:txBody>
      </p:sp>
      <p:sp>
        <p:nvSpPr>
          <p:cNvPr id="27" name="Google Shape;27;p4"/>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15036137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
        <p:cNvGrpSpPr/>
        <p:nvPr/>
      </p:nvGrpSpPr>
      <p:grpSpPr>
        <a:xfrm>
          <a:off x="0" y="0"/>
          <a:ext cx="0" cy="0"/>
          <a:chOff x="0" y="0"/>
          <a:chExt cx="0" cy="0"/>
        </a:xfrm>
      </p:grpSpPr>
      <p:cxnSp>
        <p:nvCxnSpPr>
          <p:cNvPr id="29" name="Google Shape;29;p5"/>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31" name="Google Shape;31;p5"/>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3200333" y="767933"/>
            <a:ext cx="8428800" cy="84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3200404" y="2136900"/>
            <a:ext cx="4095200" cy="4003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34" name="Google Shape;34;p5"/>
          <p:cNvSpPr txBox="1">
            <a:spLocks noGrp="1"/>
          </p:cNvSpPr>
          <p:nvPr>
            <p:ph type="body" idx="2"/>
          </p:nvPr>
        </p:nvSpPr>
        <p:spPr>
          <a:xfrm>
            <a:off x="7534096" y="2136900"/>
            <a:ext cx="4095200" cy="4003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35" name="Google Shape;35;p5"/>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21476762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04400" y="548767"/>
            <a:ext cx="11360800" cy="852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8" name="Google Shape;38;p6"/>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2368690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
        <p:cNvGrpSpPr/>
        <p:nvPr/>
      </p:nvGrpSpPr>
      <p:grpSpPr>
        <a:xfrm>
          <a:off x="0" y="0"/>
          <a:ext cx="0" cy="0"/>
          <a:chOff x="0" y="0"/>
          <a:chExt cx="0" cy="0"/>
        </a:xfrm>
      </p:grpSpPr>
      <p:cxnSp>
        <p:nvCxnSpPr>
          <p:cNvPr id="40" name="Google Shape;40;p7"/>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7"/>
          <p:cNvSpPr txBox="1">
            <a:spLocks noGrp="1"/>
          </p:cNvSpPr>
          <p:nvPr>
            <p:ph type="title"/>
          </p:nvPr>
        </p:nvSpPr>
        <p:spPr>
          <a:xfrm>
            <a:off x="426000" y="1248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42" name="Google Shape;42;p7"/>
          <p:cNvSpPr txBox="1">
            <a:spLocks noGrp="1"/>
          </p:cNvSpPr>
          <p:nvPr>
            <p:ph type="body" idx="1"/>
          </p:nvPr>
        </p:nvSpPr>
        <p:spPr>
          <a:xfrm>
            <a:off x="426000" y="2462405"/>
            <a:ext cx="3744000" cy="3741600"/>
          </a:xfrm>
          <a:prstGeom prst="rect">
            <a:avLst/>
          </a:prstGeom>
          <a:noFill/>
          <a:ln>
            <a:noFill/>
          </a:ln>
        </p:spPr>
        <p:txBody>
          <a:bodyPr spcFirstLastPara="1" wrap="square" lIns="91425" tIns="91425" rIns="91425" bIns="91425" anchor="t" anchorCtr="0">
            <a:no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43" name="Google Shape;43;p7"/>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28492883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44"/>
        <p:cNvGrpSpPr/>
        <p:nvPr/>
      </p:nvGrpSpPr>
      <p:grpSpPr>
        <a:xfrm>
          <a:off x="0" y="0"/>
          <a:ext cx="0" cy="0"/>
          <a:chOff x="0" y="0"/>
          <a:chExt cx="0" cy="0"/>
        </a:xfrm>
      </p:grpSpPr>
      <p:cxnSp>
        <p:nvCxnSpPr>
          <p:cNvPr id="45" name="Google Shape;45;p8"/>
          <p:cNvCxnSpPr/>
          <p:nvPr/>
        </p:nvCxnSpPr>
        <p:spPr>
          <a:xfrm>
            <a:off x="566931" y="554200"/>
            <a:ext cx="2444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377471" y="949521"/>
            <a:ext cx="8325600" cy="5114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4800"/>
              <a:buNone/>
              <a:defRPr sz="6400">
                <a:solidFill>
                  <a:schemeClr val="lt1"/>
                </a:solidFill>
              </a:defRPr>
            </a:lvl1pPr>
            <a:lvl2pPr lvl="1" algn="l">
              <a:lnSpc>
                <a:spcPct val="100000"/>
              </a:lnSpc>
              <a:spcBef>
                <a:spcPts val="0"/>
              </a:spcBef>
              <a:spcAft>
                <a:spcPts val="0"/>
              </a:spcAft>
              <a:buClr>
                <a:schemeClr val="lt1"/>
              </a:buClr>
              <a:buSzPts val="4800"/>
              <a:buNone/>
              <a:defRPr sz="6400">
                <a:solidFill>
                  <a:schemeClr val="lt1"/>
                </a:solidFill>
              </a:defRPr>
            </a:lvl2pPr>
            <a:lvl3pPr lvl="2" algn="l">
              <a:lnSpc>
                <a:spcPct val="100000"/>
              </a:lnSpc>
              <a:spcBef>
                <a:spcPts val="0"/>
              </a:spcBef>
              <a:spcAft>
                <a:spcPts val="0"/>
              </a:spcAft>
              <a:buClr>
                <a:schemeClr val="lt1"/>
              </a:buClr>
              <a:buSzPts val="4800"/>
              <a:buNone/>
              <a:defRPr sz="6400">
                <a:solidFill>
                  <a:schemeClr val="lt1"/>
                </a:solidFill>
              </a:defRPr>
            </a:lvl3pPr>
            <a:lvl4pPr lvl="3" algn="l">
              <a:lnSpc>
                <a:spcPct val="100000"/>
              </a:lnSpc>
              <a:spcBef>
                <a:spcPts val="0"/>
              </a:spcBef>
              <a:spcAft>
                <a:spcPts val="0"/>
              </a:spcAft>
              <a:buClr>
                <a:schemeClr val="lt1"/>
              </a:buClr>
              <a:buSzPts val="4800"/>
              <a:buNone/>
              <a:defRPr sz="6400">
                <a:solidFill>
                  <a:schemeClr val="lt1"/>
                </a:solidFill>
              </a:defRPr>
            </a:lvl4pPr>
            <a:lvl5pPr lvl="4" algn="l">
              <a:lnSpc>
                <a:spcPct val="100000"/>
              </a:lnSpc>
              <a:spcBef>
                <a:spcPts val="0"/>
              </a:spcBef>
              <a:spcAft>
                <a:spcPts val="0"/>
              </a:spcAft>
              <a:buClr>
                <a:schemeClr val="lt1"/>
              </a:buClr>
              <a:buSzPts val="4800"/>
              <a:buNone/>
              <a:defRPr sz="6400">
                <a:solidFill>
                  <a:schemeClr val="lt1"/>
                </a:solidFill>
              </a:defRPr>
            </a:lvl5pPr>
            <a:lvl6pPr lvl="5" algn="l">
              <a:lnSpc>
                <a:spcPct val="100000"/>
              </a:lnSpc>
              <a:spcBef>
                <a:spcPts val="0"/>
              </a:spcBef>
              <a:spcAft>
                <a:spcPts val="0"/>
              </a:spcAft>
              <a:buClr>
                <a:schemeClr val="lt1"/>
              </a:buClr>
              <a:buSzPts val="4800"/>
              <a:buNone/>
              <a:defRPr sz="6400">
                <a:solidFill>
                  <a:schemeClr val="lt1"/>
                </a:solidFill>
              </a:defRPr>
            </a:lvl6pPr>
            <a:lvl7pPr lvl="6" algn="l">
              <a:lnSpc>
                <a:spcPct val="100000"/>
              </a:lnSpc>
              <a:spcBef>
                <a:spcPts val="0"/>
              </a:spcBef>
              <a:spcAft>
                <a:spcPts val="0"/>
              </a:spcAft>
              <a:buClr>
                <a:schemeClr val="lt1"/>
              </a:buClr>
              <a:buSzPts val="4800"/>
              <a:buNone/>
              <a:defRPr sz="6400">
                <a:solidFill>
                  <a:schemeClr val="lt1"/>
                </a:solidFill>
              </a:defRPr>
            </a:lvl7pPr>
            <a:lvl8pPr lvl="7" algn="l">
              <a:lnSpc>
                <a:spcPct val="100000"/>
              </a:lnSpc>
              <a:spcBef>
                <a:spcPts val="0"/>
              </a:spcBef>
              <a:spcAft>
                <a:spcPts val="0"/>
              </a:spcAft>
              <a:buClr>
                <a:schemeClr val="lt1"/>
              </a:buClr>
              <a:buSzPts val="4800"/>
              <a:buNone/>
              <a:defRPr sz="6400">
                <a:solidFill>
                  <a:schemeClr val="lt1"/>
                </a:solidFill>
              </a:defRPr>
            </a:lvl8pPr>
            <a:lvl9pPr lvl="8" algn="l">
              <a:lnSpc>
                <a:spcPct val="100000"/>
              </a:lnSpc>
              <a:spcBef>
                <a:spcPts val="0"/>
              </a:spcBef>
              <a:spcAft>
                <a:spcPts val="0"/>
              </a:spcAft>
              <a:buClr>
                <a:schemeClr val="lt1"/>
              </a:buClr>
              <a:buSzPts val="4800"/>
              <a:buNone/>
              <a:defRPr sz="6400">
                <a:solidFill>
                  <a:schemeClr val="lt1"/>
                </a:solidFill>
              </a:defRPr>
            </a:lvl9pPr>
          </a:lstStyle>
          <a:p>
            <a:endParaRPr/>
          </a:p>
        </p:txBody>
      </p:sp>
      <p:sp>
        <p:nvSpPr>
          <p:cNvPr id="47" name="Google Shape;47;p8"/>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1940799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9F737E-9201-4E2E-BF3B-D5132A0023F5}"/>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75F59D59-0891-4BAB-B729-6B25E0BBE3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E931EA54-FBD5-44EE-A050-FA88F3254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7987587A-667E-4F91-BF04-D18A9E016EDA}"/>
              </a:ext>
            </a:extLst>
          </p:cNvPr>
          <p:cNvSpPr>
            <a:spLocks noGrp="1"/>
          </p:cNvSpPr>
          <p:nvPr>
            <p:ph type="dt" sz="half" idx="10"/>
          </p:nvPr>
        </p:nvSpPr>
        <p:spPr/>
        <p:txBody>
          <a:bodyPr/>
          <a:lstStyle/>
          <a:p>
            <a:fld id="{FE90A865-D415-4492-8387-356C40F7F8D0}" type="datetimeFigureOut">
              <a:rPr lang="fi-FI" smtClean="0"/>
              <a:t>18.3.2026</a:t>
            </a:fld>
            <a:endParaRPr lang="fi-FI"/>
          </a:p>
        </p:txBody>
      </p:sp>
      <p:sp>
        <p:nvSpPr>
          <p:cNvPr id="6" name="Alatunnisteen paikkamerkki 5">
            <a:extLst>
              <a:ext uri="{FF2B5EF4-FFF2-40B4-BE49-F238E27FC236}">
                <a16:creationId xmlns:a16="http://schemas.microsoft.com/office/drawing/2014/main" id="{0E4573E1-063F-4F37-8E51-7F584E8F28E7}"/>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F249332-9B80-4CB3-84C6-3C3A3EA4FB6B}"/>
              </a:ext>
            </a:extLst>
          </p:cNvPr>
          <p:cNvSpPr>
            <a:spLocks noGrp="1"/>
          </p:cNvSpPr>
          <p:nvPr>
            <p:ph type="sldNum" sz="quarter" idx="12"/>
          </p:nvPr>
        </p:nvSpPr>
        <p:spPr/>
        <p:txBody>
          <a:bodyPr/>
          <a:lstStyle/>
          <a:p>
            <a:fld id="{8EDF3D6A-1562-4211-AF4A-A71F33379347}" type="slidenum">
              <a:rPr lang="fi-FI" smtClean="0"/>
              <a:t>‹#›</a:t>
            </a:fld>
            <a:endParaRPr lang="fi-FI"/>
          </a:p>
        </p:txBody>
      </p:sp>
    </p:spTree>
    <p:extLst>
      <p:ext uri="{BB962C8B-B14F-4D97-AF65-F5344CB8AC3E}">
        <p14:creationId xmlns:p14="http://schemas.microsoft.com/office/powerpoint/2010/main" val="5303507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sp>
        <p:nvSpPr>
          <p:cNvPr id="49" name="Google Shape;49;p9"/>
          <p:cNvSpPr/>
          <p:nvPr/>
        </p:nvSpPr>
        <p:spPr>
          <a:xfrm>
            <a:off x="6096000" y="167"/>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cxnSp>
        <p:nvCxnSpPr>
          <p:cNvPr id="50" name="Google Shape;50;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51" name="Google Shape;51;p9"/>
          <p:cNvSpPr txBox="1">
            <a:spLocks noGrp="1"/>
          </p:cNvSpPr>
          <p:nvPr>
            <p:ph type="title"/>
          </p:nvPr>
        </p:nvSpPr>
        <p:spPr>
          <a:xfrm>
            <a:off x="354000" y="1863133"/>
            <a:ext cx="5393600" cy="1757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600"/>
              <a:buNone/>
              <a:defRPr sz="4800">
                <a:solidFill>
                  <a:schemeClr val="dk1"/>
                </a:solidFill>
              </a:defRPr>
            </a:lvl1pPr>
            <a:lvl2pPr lvl="1" algn="ctr">
              <a:lnSpc>
                <a:spcPct val="100000"/>
              </a:lnSpc>
              <a:spcBef>
                <a:spcPts val="0"/>
              </a:spcBef>
              <a:spcAft>
                <a:spcPts val="0"/>
              </a:spcAft>
              <a:buClr>
                <a:schemeClr val="dk1"/>
              </a:buClr>
              <a:buSzPts val="3600"/>
              <a:buNone/>
              <a:defRPr sz="4800">
                <a:solidFill>
                  <a:schemeClr val="dk1"/>
                </a:solidFill>
              </a:defRPr>
            </a:lvl2pPr>
            <a:lvl3pPr lvl="2" algn="ctr">
              <a:lnSpc>
                <a:spcPct val="100000"/>
              </a:lnSpc>
              <a:spcBef>
                <a:spcPts val="0"/>
              </a:spcBef>
              <a:spcAft>
                <a:spcPts val="0"/>
              </a:spcAft>
              <a:buClr>
                <a:schemeClr val="dk1"/>
              </a:buClr>
              <a:buSzPts val="3600"/>
              <a:buNone/>
              <a:defRPr sz="4800">
                <a:solidFill>
                  <a:schemeClr val="dk1"/>
                </a:solidFill>
              </a:defRPr>
            </a:lvl3pPr>
            <a:lvl4pPr lvl="3" algn="ctr">
              <a:lnSpc>
                <a:spcPct val="100000"/>
              </a:lnSpc>
              <a:spcBef>
                <a:spcPts val="0"/>
              </a:spcBef>
              <a:spcAft>
                <a:spcPts val="0"/>
              </a:spcAft>
              <a:buClr>
                <a:schemeClr val="dk1"/>
              </a:buClr>
              <a:buSzPts val="3600"/>
              <a:buNone/>
              <a:defRPr sz="4800">
                <a:solidFill>
                  <a:schemeClr val="dk1"/>
                </a:solidFill>
              </a:defRPr>
            </a:lvl4pPr>
            <a:lvl5pPr lvl="4" algn="ctr">
              <a:lnSpc>
                <a:spcPct val="100000"/>
              </a:lnSpc>
              <a:spcBef>
                <a:spcPts val="0"/>
              </a:spcBef>
              <a:spcAft>
                <a:spcPts val="0"/>
              </a:spcAft>
              <a:buClr>
                <a:schemeClr val="dk1"/>
              </a:buClr>
              <a:buSzPts val="3600"/>
              <a:buNone/>
              <a:defRPr sz="4800">
                <a:solidFill>
                  <a:schemeClr val="dk1"/>
                </a:solidFill>
              </a:defRPr>
            </a:lvl5pPr>
            <a:lvl6pPr lvl="5" algn="ctr">
              <a:lnSpc>
                <a:spcPct val="100000"/>
              </a:lnSpc>
              <a:spcBef>
                <a:spcPts val="0"/>
              </a:spcBef>
              <a:spcAft>
                <a:spcPts val="0"/>
              </a:spcAft>
              <a:buClr>
                <a:schemeClr val="dk1"/>
              </a:buClr>
              <a:buSzPts val="3600"/>
              <a:buNone/>
              <a:defRPr sz="4800">
                <a:solidFill>
                  <a:schemeClr val="dk1"/>
                </a:solidFill>
              </a:defRPr>
            </a:lvl6pPr>
            <a:lvl7pPr lvl="6" algn="ctr">
              <a:lnSpc>
                <a:spcPct val="100000"/>
              </a:lnSpc>
              <a:spcBef>
                <a:spcPts val="0"/>
              </a:spcBef>
              <a:spcAft>
                <a:spcPts val="0"/>
              </a:spcAft>
              <a:buClr>
                <a:schemeClr val="dk1"/>
              </a:buClr>
              <a:buSzPts val="3600"/>
              <a:buNone/>
              <a:defRPr sz="4800">
                <a:solidFill>
                  <a:schemeClr val="dk1"/>
                </a:solidFill>
              </a:defRPr>
            </a:lvl7pPr>
            <a:lvl8pPr lvl="7" algn="ctr">
              <a:lnSpc>
                <a:spcPct val="100000"/>
              </a:lnSpc>
              <a:spcBef>
                <a:spcPts val="0"/>
              </a:spcBef>
              <a:spcAft>
                <a:spcPts val="0"/>
              </a:spcAft>
              <a:buClr>
                <a:schemeClr val="dk1"/>
              </a:buClr>
              <a:buSzPts val="3600"/>
              <a:buNone/>
              <a:defRPr sz="4800">
                <a:solidFill>
                  <a:schemeClr val="dk1"/>
                </a:solidFill>
              </a:defRPr>
            </a:lvl8pPr>
            <a:lvl9pPr lvl="8" algn="ctr">
              <a:lnSpc>
                <a:spcPct val="100000"/>
              </a:lnSpc>
              <a:spcBef>
                <a:spcPts val="0"/>
              </a:spcBef>
              <a:spcAft>
                <a:spcPts val="0"/>
              </a:spcAft>
              <a:buClr>
                <a:schemeClr val="dk1"/>
              </a:buClr>
              <a:buSzPts val="3600"/>
              <a:buNone/>
              <a:defRPr sz="4800">
                <a:solidFill>
                  <a:schemeClr val="dk1"/>
                </a:solidFill>
              </a:defRPr>
            </a:lvl9pPr>
          </a:lstStyle>
          <a:p>
            <a:endParaRPr/>
          </a:p>
        </p:txBody>
      </p:sp>
      <p:sp>
        <p:nvSpPr>
          <p:cNvPr id="52" name="Google Shape;52;p9"/>
          <p:cNvSpPr txBox="1">
            <a:spLocks noGrp="1"/>
          </p:cNvSpPr>
          <p:nvPr>
            <p:ph type="subTitle" idx="1"/>
          </p:nvPr>
        </p:nvSpPr>
        <p:spPr>
          <a:xfrm>
            <a:off x="354000" y="3647161"/>
            <a:ext cx="5393600" cy="179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3" name="Google Shape;53;p9"/>
          <p:cNvSpPr txBox="1">
            <a:spLocks noGrp="1"/>
          </p:cNvSpPr>
          <p:nvPr>
            <p:ph type="body" idx="2"/>
          </p:nvPr>
        </p:nvSpPr>
        <p:spPr>
          <a:xfrm>
            <a:off x="6586000" y="965600"/>
            <a:ext cx="5116000" cy="4926800"/>
          </a:xfrm>
          <a:prstGeom prst="rect">
            <a:avLst/>
          </a:prstGeom>
          <a:noFill/>
          <a:ln>
            <a:noFill/>
          </a:ln>
        </p:spPr>
        <p:txBody>
          <a:bodyPr spcFirstLastPara="1" wrap="square" lIns="91425" tIns="91425" rIns="91425" bIns="91425" anchor="ctr" anchorCtr="0">
            <a:noAutofit/>
          </a:bodyPr>
          <a:lstStyle>
            <a:lvl1pPr marL="609585" lvl="0" indent="-457189" algn="l">
              <a:lnSpc>
                <a:spcPct val="115000"/>
              </a:lnSpc>
              <a:spcBef>
                <a:spcPts val="0"/>
              </a:spcBef>
              <a:spcAft>
                <a:spcPts val="0"/>
              </a:spcAft>
              <a:buClr>
                <a:schemeClr val="lt1"/>
              </a:buClr>
              <a:buSzPts val="1800"/>
              <a:buChar char="●"/>
              <a:defRPr>
                <a:solidFill>
                  <a:schemeClr val="lt1"/>
                </a:solidFill>
              </a:defRPr>
            </a:lvl1pPr>
            <a:lvl2pPr marL="1219170" lvl="1" indent="-423323" algn="l">
              <a:lnSpc>
                <a:spcPct val="115000"/>
              </a:lnSpc>
              <a:spcBef>
                <a:spcPts val="2133"/>
              </a:spcBef>
              <a:spcAft>
                <a:spcPts val="0"/>
              </a:spcAft>
              <a:buClr>
                <a:schemeClr val="lt1"/>
              </a:buClr>
              <a:buSzPts val="1400"/>
              <a:buChar char="○"/>
              <a:defRPr>
                <a:solidFill>
                  <a:schemeClr val="lt1"/>
                </a:solidFill>
              </a:defRPr>
            </a:lvl2pPr>
            <a:lvl3pPr marL="1828754" lvl="2" indent="-423323" algn="l">
              <a:lnSpc>
                <a:spcPct val="115000"/>
              </a:lnSpc>
              <a:spcBef>
                <a:spcPts val="2133"/>
              </a:spcBef>
              <a:spcAft>
                <a:spcPts val="0"/>
              </a:spcAft>
              <a:buClr>
                <a:schemeClr val="lt1"/>
              </a:buClr>
              <a:buSzPts val="1400"/>
              <a:buChar char="■"/>
              <a:defRPr>
                <a:solidFill>
                  <a:schemeClr val="lt1"/>
                </a:solidFill>
              </a:defRPr>
            </a:lvl3pPr>
            <a:lvl4pPr marL="2438339" lvl="3" indent="-423323" algn="l">
              <a:lnSpc>
                <a:spcPct val="115000"/>
              </a:lnSpc>
              <a:spcBef>
                <a:spcPts val="2133"/>
              </a:spcBef>
              <a:spcAft>
                <a:spcPts val="0"/>
              </a:spcAft>
              <a:buClr>
                <a:schemeClr val="lt1"/>
              </a:buClr>
              <a:buSzPts val="1400"/>
              <a:buChar char="●"/>
              <a:defRPr>
                <a:solidFill>
                  <a:schemeClr val="lt1"/>
                </a:solidFill>
              </a:defRPr>
            </a:lvl4pPr>
            <a:lvl5pPr marL="3047924" lvl="4" indent="-423323" algn="l">
              <a:lnSpc>
                <a:spcPct val="115000"/>
              </a:lnSpc>
              <a:spcBef>
                <a:spcPts val="2133"/>
              </a:spcBef>
              <a:spcAft>
                <a:spcPts val="0"/>
              </a:spcAft>
              <a:buClr>
                <a:schemeClr val="lt1"/>
              </a:buClr>
              <a:buSzPts val="1400"/>
              <a:buChar char="○"/>
              <a:defRPr>
                <a:solidFill>
                  <a:schemeClr val="lt1"/>
                </a:solidFill>
              </a:defRPr>
            </a:lvl5pPr>
            <a:lvl6pPr marL="3657509" lvl="5" indent="-423323" algn="l">
              <a:lnSpc>
                <a:spcPct val="115000"/>
              </a:lnSpc>
              <a:spcBef>
                <a:spcPts val="2133"/>
              </a:spcBef>
              <a:spcAft>
                <a:spcPts val="0"/>
              </a:spcAft>
              <a:buClr>
                <a:schemeClr val="lt1"/>
              </a:buClr>
              <a:buSzPts val="1400"/>
              <a:buChar char="■"/>
              <a:defRPr>
                <a:solidFill>
                  <a:schemeClr val="lt1"/>
                </a:solidFill>
              </a:defRPr>
            </a:lvl6pPr>
            <a:lvl7pPr marL="4267093" lvl="6" indent="-423323" algn="l">
              <a:lnSpc>
                <a:spcPct val="115000"/>
              </a:lnSpc>
              <a:spcBef>
                <a:spcPts val="2133"/>
              </a:spcBef>
              <a:spcAft>
                <a:spcPts val="0"/>
              </a:spcAft>
              <a:buClr>
                <a:schemeClr val="lt1"/>
              </a:buClr>
              <a:buSzPts val="1400"/>
              <a:buChar char="●"/>
              <a:defRPr>
                <a:solidFill>
                  <a:schemeClr val="lt1"/>
                </a:solidFill>
              </a:defRPr>
            </a:lvl7pPr>
            <a:lvl8pPr marL="4876678" lvl="7" indent="-423323" algn="l">
              <a:lnSpc>
                <a:spcPct val="115000"/>
              </a:lnSpc>
              <a:spcBef>
                <a:spcPts val="2133"/>
              </a:spcBef>
              <a:spcAft>
                <a:spcPts val="0"/>
              </a:spcAft>
              <a:buClr>
                <a:schemeClr val="lt1"/>
              </a:buClr>
              <a:buSzPts val="1400"/>
              <a:buChar char="○"/>
              <a:defRPr>
                <a:solidFill>
                  <a:schemeClr val="lt1"/>
                </a:solidFill>
              </a:defRPr>
            </a:lvl8pPr>
            <a:lvl9pPr marL="5486263" lvl="8" indent="-423323" algn="l">
              <a:lnSpc>
                <a:spcPct val="115000"/>
              </a:lnSpc>
              <a:spcBef>
                <a:spcPts val="2133"/>
              </a:spcBef>
              <a:spcAft>
                <a:spcPts val="2133"/>
              </a:spcAft>
              <a:buClr>
                <a:schemeClr val="lt1"/>
              </a:buClr>
              <a:buSzPts val="1400"/>
              <a:buChar char="■"/>
              <a:defRPr>
                <a:solidFill>
                  <a:schemeClr val="lt1"/>
                </a:solidFill>
              </a:defRPr>
            </a:lvl9pPr>
          </a:lstStyle>
          <a:p>
            <a:endParaRPr/>
          </a:p>
        </p:txBody>
      </p:sp>
      <p:sp>
        <p:nvSpPr>
          <p:cNvPr id="54" name="Google Shape;54;p9"/>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36981837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
        <p:cNvGrpSpPr/>
        <p:nvPr/>
      </p:nvGrpSpPr>
      <p:grpSpPr>
        <a:xfrm>
          <a:off x="0" y="0"/>
          <a:ext cx="0" cy="0"/>
          <a:chOff x="0" y="0"/>
          <a:chExt cx="0" cy="0"/>
        </a:xfrm>
      </p:grpSpPr>
      <p:cxnSp>
        <p:nvCxnSpPr>
          <p:cNvPr id="56" name="Google Shape;56;p10"/>
          <p:cNvCxnSpPr/>
          <p:nvPr/>
        </p:nvCxnSpPr>
        <p:spPr>
          <a:xfrm>
            <a:off x="566933" y="6320000"/>
            <a:ext cx="11062400" cy="0"/>
          </a:xfrm>
          <a:prstGeom prst="straightConnector1">
            <a:avLst/>
          </a:prstGeom>
          <a:noFill/>
          <a:ln w="19050" cap="flat" cmpd="sng">
            <a:solidFill>
              <a:schemeClr val="dk2"/>
            </a:solidFill>
            <a:prstDash val="solid"/>
            <a:round/>
            <a:headEnd type="none" w="sm" len="sm"/>
            <a:tailEnd type="none" w="sm" len="sm"/>
          </a:ln>
        </p:spPr>
      </p:cxnSp>
      <p:cxnSp>
        <p:nvCxnSpPr>
          <p:cNvPr id="57" name="Google Shape;57;p10"/>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58" name="Google Shape;58;p10"/>
          <p:cNvSpPr txBox="1">
            <a:spLocks noGrp="1"/>
          </p:cNvSpPr>
          <p:nvPr>
            <p:ph type="body" idx="1"/>
          </p:nvPr>
        </p:nvSpPr>
        <p:spPr>
          <a:xfrm>
            <a:off x="437356" y="5634700"/>
            <a:ext cx="11184800" cy="524800"/>
          </a:xfrm>
          <a:prstGeom prst="rect">
            <a:avLst/>
          </a:prstGeom>
          <a:noFill/>
          <a:ln>
            <a:noFill/>
          </a:ln>
        </p:spPr>
        <p:txBody>
          <a:bodyPr spcFirstLastPara="1" wrap="square" lIns="91425" tIns="91425" rIns="91425" bIns="91425" anchor="ctr" anchorCtr="0">
            <a:noAutofit/>
          </a:bodyPr>
          <a:lstStyle>
            <a:lvl1pPr marL="609585" lvl="0" indent="-304792" algn="l">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17365460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0"/>
        <p:cNvGrpSpPr/>
        <p:nvPr/>
      </p:nvGrpSpPr>
      <p:grpSpPr>
        <a:xfrm>
          <a:off x="0" y="0"/>
          <a:ext cx="0" cy="0"/>
          <a:chOff x="0" y="0"/>
          <a:chExt cx="0" cy="0"/>
        </a:xfrm>
      </p:grpSpPr>
      <p:cxnSp>
        <p:nvCxnSpPr>
          <p:cNvPr id="61" name="Google Shape;61;p11"/>
          <p:cNvCxnSpPr/>
          <p:nvPr/>
        </p:nvCxnSpPr>
        <p:spPr>
          <a:xfrm>
            <a:off x="566933" y="6320000"/>
            <a:ext cx="110624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566933" y="554200"/>
            <a:ext cx="110624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p:nvPr>
        </p:nvSpPr>
        <p:spPr>
          <a:xfrm>
            <a:off x="1138600" y="1739800"/>
            <a:ext cx="9914800" cy="205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9600"/>
              <a:buFont typeface="Lato"/>
              <a:buNone/>
              <a:defRPr sz="12800">
                <a:solidFill>
                  <a:schemeClr val="dk1"/>
                </a:solidFill>
                <a:latin typeface="Lato"/>
                <a:ea typeface="Lato"/>
                <a:cs typeface="Lato"/>
                <a:sym typeface="Lato"/>
              </a:defRPr>
            </a:lvl1pPr>
            <a:lvl2pPr lvl="1" algn="ctr">
              <a:lnSpc>
                <a:spcPct val="100000"/>
              </a:lnSpc>
              <a:spcBef>
                <a:spcPts val="0"/>
              </a:spcBef>
              <a:spcAft>
                <a:spcPts val="0"/>
              </a:spcAft>
              <a:buClr>
                <a:schemeClr val="dk1"/>
              </a:buClr>
              <a:buSzPts val="9600"/>
              <a:buFont typeface="Lato"/>
              <a:buNone/>
              <a:defRPr sz="12800">
                <a:solidFill>
                  <a:schemeClr val="dk1"/>
                </a:solidFill>
                <a:latin typeface="Lato"/>
                <a:ea typeface="Lato"/>
                <a:cs typeface="Lato"/>
                <a:sym typeface="Lato"/>
              </a:defRPr>
            </a:lvl2pPr>
            <a:lvl3pPr lvl="2" algn="ctr">
              <a:lnSpc>
                <a:spcPct val="100000"/>
              </a:lnSpc>
              <a:spcBef>
                <a:spcPts val="0"/>
              </a:spcBef>
              <a:spcAft>
                <a:spcPts val="0"/>
              </a:spcAft>
              <a:buClr>
                <a:schemeClr val="dk1"/>
              </a:buClr>
              <a:buSzPts val="9600"/>
              <a:buFont typeface="Lato"/>
              <a:buNone/>
              <a:defRPr sz="12800">
                <a:solidFill>
                  <a:schemeClr val="dk1"/>
                </a:solidFill>
                <a:latin typeface="Lato"/>
                <a:ea typeface="Lato"/>
                <a:cs typeface="Lato"/>
                <a:sym typeface="Lato"/>
              </a:defRPr>
            </a:lvl3pPr>
            <a:lvl4pPr lvl="3" algn="ctr">
              <a:lnSpc>
                <a:spcPct val="100000"/>
              </a:lnSpc>
              <a:spcBef>
                <a:spcPts val="0"/>
              </a:spcBef>
              <a:spcAft>
                <a:spcPts val="0"/>
              </a:spcAft>
              <a:buClr>
                <a:schemeClr val="dk1"/>
              </a:buClr>
              <a:buSzPts val="9600"/>
              <a:buFont typeface="Lato"/>
              <a:buNone/>
              <a:defRPr sz="12800">
                <a:solidFill>
                  <a:schemeClr val="dk1"/>
                </a:solidFill>
                <a:latin typeface="Lato"/>
                <a:ea typeface="Lato"/>
                <a:cs typeface="Lato"/>
                <a:sym typeface="Lato"/>
              </a:defRPr>
            </a:lvl4pPr>
            <a:lvl5pPr lvl="4" algn="ctr">
              <a:lnSpc>
                <a:spcPct val="100000"/>
              </a:lnSpc>
              <a:spcBef>
                <a:spcPts val="0"/>
              </a:spcBef>
              <a:spcAft>
                <a:spcPts val="0"/>
              </a:spcAft>
              <a:buClr>
                <a:schemeClr val="dk1"/>
              </a:buClr>
              <a:buSzPts val="9600"/>
              <a:buFont typeface="Lato"/>
              <a:buNone/>
              <a:defRPr sz="12800">
                <a:solidFill>
                  <a:schemeClr val="dk1"/>
                </a:solidFill>
                <a:latin typeface="Lato"/>
                <a:ea typeface="Lato"/>
                <a:cs typeface="Lato"/>
                <a:sym typeface="Lato"/>
              </a:defRPr>
            </a:lvl5pPr>
            <a:lvl6pPr lvl="5" algn="ctr">
              <a:lnSpc>
                <a:spcPct val="100000"/>
              </a:lnSpc>
              <a:spcBef>
                <a:spcPts val="0"/>
              </a:spcBef>
              <a:spcAft>
                <a:spcPts val="0"/>
              </a:spcAft>
              <a:buClr>
                <a:schemeClr val="dk1"/>
              </a:buClr>
              <a:buSzPts val="9600"/>
              <a:buFont typeface="Lato"/>
              <a:buNone/>
              <a:defRPr sz="12800">
                <a:solidFill>
                  <a:schemeClr val="dk1"/>
                </a:solidFill>
                <a:latin typeface="Lato"/>
                <a:ea typeface="Lato"/>
                <a:cs typeface="Lato"/>
                <a:sym typeface="Lato"/>
              </a:defRPr>
            </a:lvl6pPr>
            <a:lvl7pPr lvl="6" algn="ctr">
              <a:lnSpc>
                <a:spcPct val="100000"/>
              </a:lnSpc>
              <a:spcBef>
                <a:spcPts val="0"/>
              </a:spcBef>
              <a:spcAft>
                <a:spcPts val="0"/>
              </a:spcAft>
              <a:buClr>
                <a:schemeClr val="dk1"/>
              </a:buClr>
              <a:buSzPts val="9600"/>
              <a:buFont typeface="Lato"/>
              <a:buNone/>
              <a:defRPr sz="12800">
                <a:solidFill>
                  <a:schemeClr val="dk1"/>
                </a:solidFill>
                <a:latin typeface="Lato"/>
                <a:ea typeface="Lato"/>
                <a:cs typeface="Lato"/>
                <a:sym typeface="Lato"/>
              </a:defRPr>
            </a:lvl7pPr>
            <a:lvl8pPr lvl="7" algn="ctr">
              <a:lnSpc>
                <a:spcPct val="100000"/>
              </a:lnSpc>
              <a:spcBef>
                <a:spcPts val="0"/>
              </a:spcBef>
              <a:spcAft>
                <a:spcPts val="0"/>
              </a:spcAft>
              <a:buClr>
                <a:schemeClr val="dk1"/>
              </a:buClr>
              <a:buSzPts val="9600"/>
              <a:buFont typeface="Lato"/>
              <a:buNone/>
              <a:defRPr sz="12800">
                <a:solidFill>
                  <a:schemeClr val="dk1"/>
                </a:solidFill>
                <a:latin typeface="Lato"/>
                <a:ea typeface="Lato"/>
                <a:cs typeface="Lato"/>
                <a:sym typeface="Lato"/>
              </a:defRPr>
            </a:lvl8pPr>
            <a:lvl9pPr lvl="8" algn="ctr">
              <a:lnSpc>
                <a:spcPct val="100000"/>
              </a:lnSpc>
              <a:spcBef>
                <a:spcPts val="0"/>
              </a:spcBef>
              <a:spcAft>
                <a:spcPts val="0"/>
              </a:spcAft>
              <a:buClr>
                <a:schemeClr val="dk1"/>
              </a:buClr>
              <a:buSzPts val="9600"/>
              <a:buFont typeface="Lato"/>
              <a:buNone/>
              <a:defRPr sz="12800">
                <a:solidFill>
                  <a:schemeClr val="dk1"/>
                </a:solidFill>
                <a:latin typeface="Lato"/>
                <a:ea typeface="Lato"/>
                <a:cs typeface="Lato"/>
                <a:sym typeface="Lato"/>
              </a:defRPr>
            </a:lvl9pPr>
          </a:lstStyle>
          <a:p>
            <a:endParaRPr/>
          </a:p>
        </p:txBody>
      </p:sp>
      <p:sp>
        <p:nvSpPr>
          <p:cNvPr id="64" name="Google Shape;64;p11"/>
          <p:cNvSpPr txBox="1">
            <a:spLocks noGrp="1"/>
          </p:cNvSpPr>
          <p:nvPr>
            <p:ph type="body" idx="1"/>
          </p:nvPr>
        </p:nvSpPr>
        <p:spPr>
          <a:xfrm>
            <a:off x="1138600" y="3892600"/>
            <a:ext cx="9914800" cy="1428800"/>
          </a:xfrm>
          <a:prstGeom prst="rect">
            <a:avLst/>
          </a:prstGeom>
          <a:noFill/>
          <a:ln>
            <a:noFill/>
          </a:ln>
        </p:spPr>
        <p:txBody>
          <a:bodyPr spcFirstLastPara="1" wrap="square" lIns="91425" tIns="91425" rIns="91425" bIns="91425" anchor="t" anchorCtr="0">
            <a:no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2133"/>
              </a:spcBef>
              <a:spcAft>
                <a:spcPts val="0"/>
              </a:spcAft>
              <a:buSzPts val="1400"/>
              <a:buChar char="○"/>
              <a:defRPr/>
            </a:lvl2pPr>
            <a:lvl3pPr marL="1828754" lvl="2" indent="-423323" algn="ctr">
              <a:lnSpc>
                <a:spcPct val="115000"/>
              </a:lnSpc>
              <a:spcBef>
                <a:spcPts val="2133"/>
              </a:spcBef>
              <a:spcAft>
                <a:spcPts val="0"/>
              </a:spcAft>
              <a:buSzPts val="1400"/>
              <a:buChar char="■"/>
              <a:defRPr/>
            </a:lvl3pPr>
            <a:lvl4pPr marL="2438339" lvl="3" indent="-423323" algn="ctr">
              <a:lnSpc>
                <a:spcPct val="115000"/>
              </a:lnSpc>
              <a:spcBef>
                <a:spcPts val="2133"/>
              </a:spcBef>
              <a:spcAft>
                <a:spcPts val="0"/>
              </a:spcAft>
              <a:buSzPts val="1400"/>
              <a:buChar char="●"/>
              <a:defRPr/>
            </a:lvl4pPr>
            <a:lvl5pPr marL="3047924" lvl="4" indent="-423323" algn="ctr">
              <a:lnSpc>
                <a:spcPct val="115000"/>
              </a:lnSpc>
              <a:spcBef>
                <a:spcPts val="2133"/>
              </a:spcBef>
              <a:spcAft>
                <a:spcPts val="0"/>
              </a:spcAft>
              <a:buSzPts val="1400"/>
              <a:buChar char="○"/>
              <a:defRPr/>
            </a:lvl5pPr>
            <a:lvl6pPr marL="3657509" lvl="5" indent="-423323" algn="ctr">
              <a:lnSpc>
                <a:spcPct val="115000"/>
              </a:lnSpc>
              <a:spcBef>
                <a:spcPts val="2133"/>
              </a:spcBef>
              <a:spcAft>
                <a:spcPts val="0"/>
              </a:spcAft>
              <a:buSzPts val="1400"/>
              <a:buChar char="■"/>
              <a:defRPr/>
            </a:lvl6pPr>
            <a:lvl7pPr marL="4267093" lvl="6" indent="-423323" algn="ctr">
              <a:lnSpc>
                <a:spcPct val="115000"/>
              </a:lnSpc>
              <a:spcBef>
                <a:spcPts val="2133"/>
              </a:spcBef>
              <a:spcAft>
                <a:spcPts val="0"/>
              </a:spcAft>
              <a:buSzPts val="1400"/>
              <a:buChar char="●"/>
              <a:defRPr/>
            </a:lvl7pPr>
            <a:lvl8pPr marL="4876678" lvl="7" indent="-423323" algn="ctr">
              <a:lnSpc>
                <a:spcPct val="115000"/>
              </a:lnSpc>
              <a:spcBef>
                <a:spcPts val="2133"/>
              </a:spcBef>
              <a:spcAft>
                <a:spcPts val="0"/>
              </a:spcAft>
              <a:buSzPts val="1400"/>
              <a:buChar char="○"/>
              <a:defRPr/>
            </a:lvl8pPr>
            <a:lvl9pPr marL="5486263" lvl="8" indent="-423323" algn="ctr">
              <a:lnSpc>
                <a:spcPct val="115000"/>
              </a:lnSpc>
              <a:spcBef>
                <a:spcPts val="2133"/>
              </a:spcBef>
              <a:spcAft>
                <a:spcPts val="2133"/>
              </a:spcAft>
              <a:buSzPts val="1400"/>
              <a:buChar char="■"/>
              <a:defRPr/>
            </a:lvl9pPr>
          </a:lstStyle>
          <a:p>
            <a:endParaRPr/>
          </a:p>
        </p:txBody>
      </p:sp>
      <p:sp>
        <p:nvSpPr>
          <p:cNvPr id="65" name="Google Shape;65;p11"/>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3096745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7175623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18.3.2026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1069503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18.3.2026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1037783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18.3.2026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41644066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18.3.2026</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4365457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t>18.3.2026</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9513497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t>18.3.2026</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743715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B4F5C54-1BF2-4C3F-9BE3-DB278658E5C8}"/>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985AEACC-046B-4956-AECA-F569819315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0705F1D4-25C5-456F-9CF0-CE799583D2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D535AEFB-B4B8-497C-AC8C-F3B6EB705DB9}"/>
              </a:ext>
            </a:extLst>
          </p:cNvPr>
          <p:cNvSpPr>
            <a:spLocks noGrp="1"/>
          </p:cNvSpPr>
          <p:nvPr>
            <p:ph type="dt" sz="half" idx="10"/>
          </p:nvPr>
        </p:nvSpPr>
        <p:spPr/>
        <p:txBody>
          <a:bodyPr/>
          <a:lstStyle/>
          <a:p>
            <a:fld id="{FE90A865-D415-4492-8387-356C40F7F8D0}" type="datetimeFigureOut">
              <a:rPr lang="fi-FI" smtClean="0"/>
              <a:t>18.3.2026</a:t>
            </a:fld>
            <a:endParaRPr lang="fi-FI"/>
          </a:p>
        </p:txBody>
      </p:sp>
      <p:sp>
        <p:nvSpPr>
          <p:cNvPr id="6" name="Alatunnisteen paikkamerkki 5">
            <a:extLst>
              <a:ext uri="{FF2B5EF4-FFF2-40B4-BE49-F238E27FC236}">
                <a16:creationId xmlns:a16="http://schemas.microsoft.com/office/drawing/2014/main" id="{F4DFA80D-ED2E-4737-87FC-56408290543E}"/>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77C9295-8C81-460F-9541-DE557BDA3F6C}"/>
              </a:ext>
            </a:extLst>
          </p:cNvPr>
          <p:cNvSpPr>
            <a:spLocks noGrp="1"/>
          </p:cNvSpPr>
          <p:nvPr>
            <p:ph type="sldNum" sz="quarter" idx="12"/>
          </p:nvPr>
        </p:nvSpPr>
        <p:spPr/>
        <p:txBody>
          <a:bodyPr/>
          <a:lstStyle/>
          <a:p>
            <a:fld id="{8EDF3D6A-1562-4211-AF4A-A71F33379347}" type="slidenum">
              <a:rPr lang="fi-FI" smtClean="0"/>
              <a:t>‹#›</a:t>
            </a:fld>
            <a:endParaRPr lang="fi-FI"/>
          </a:p>
        </p:txBody>
      </p:sp>
    </p:spTree>
    <p:extLst>
      <p:ext uri="{BB962C8B-B14F-4D97-AF65-F5344CB8AC3E}">
        <p14:creationId xmlns:p14="http://schemas.microsoft.com/office/powerpoint/2010/main" val="25987133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t>18.3.2026</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3273808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18.3.2026</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6061583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18.3.2026</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7147256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18.3.2026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3931398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18.3.2026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390103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8C7C02-7C30-4488-965D-94F25B019FDC}"/>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D063C642-AE1F-434E-8BFA-6A44FEB232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A5BC85C1-B863-4840-84E0-5D5AEA6A1683}"/>
              </a:ext>
            </a:extLst>
          </p:cNvPr>
          <p:cNvSpPr>
            <a:spLocks noGrp="1"/>
          </p:cNvSpPr>
          <p:nvPr>
            <p:ph type="dt" sz="half" idx="10"/>
          </p:nvPr>
        </p:nvSpPr>
        <p:spPr/>
        <p:txBody>
          <a:bodyPr/>
          <a:lstStyle/>
          <a:p>
            <a:fld id="{A3E21F00-E24F-4EF9-AF3E-37E955D20414}" type="datetimeFigureOut">
              <a:rPr lang="fi-FI" smtClean="0"/>
              <a:t>18.3.2026</a:t>
            </a:fld>
            <a:endParaRPr lang="fi-FI"/>
          </a:p>
        </p:txBody>
      </p:sp>
      <p:sp>
        <p:nvSpPr>
          <p:cNvPr id="5" name="Alatunnisteen paikkamerkki 4">
            <a:extLst>
              <a:ext uri="{FF2B5EF4-FFF2-40B4-BE49-F238E27FC236}">
                <a16:creationId xmlns:a16="http://schemas.microsoft.com/office/drawing/2014/main" id="{C893FE9F-A7DD-45FE-A985-98D95067AD5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68D620E-5ABD-4095-B285-8E48EA22FF7A}"/>
              </a:ext>
            </a:extLst>
          </p:cNvPr>
          <p:cNvSpPr>
            <a:spLocks noGrp="1"/>
          </p:cNvSpPr>
          <p:nvPr>
            <p:ph type="sldNum" sz="quarter" idx="12"/>
          </p:nvPr>
        </p:nvSpPr>
        <p:spPr/>
        <p:txBody>
          <a:bodyPr/>
          <a:lstStyle/>
          <a:p>
            <a:fld id="{BF281408-98B6-450D-8568-642C4931FE22}" type="slidenum">
              <a:rPr lang="fi-FI" smtClean="0"/>
              <a:t>‹#›</a:t>
            </a:fld>
            <a:endParaRPr lang="fi-FI"/>
          </a:p>
        </p:txBody>
      </p:sp>
    </p:spTree>
    <p:extLst>
      <p:ext uri="{BB962C8B-B14F-4D97-AF65-F5344CB8AC3E}">
        <p14:creationId xmlns:p14="http://schemas.microsoft.com/office/powerpoint/2010/main" val="40103443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12AD91-1C71-4EB8-9BB7-98EFD86CBA76}"/>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065A532-2C6E-4E64-A7BB-4B9C951D4BFC}"/>
              </a:ext>
            </a:extLst>
          </p:cNvPr>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F3A7F5D-1BD3-4C53-8B95-A4F198BCF676}"/>
              </a:ext>
            </a:extLst>
          </p:cNvPr>
          <p:cNvSpPr>
            <a:spLocks noGrp="1"/>
          </p:cNvSpPr>
          <p:nvPr>
            <p:ph type="dt" sz="half" idx="10"/>
          </p:nvPr>
        </p:nvSpPr>
        <p:spPr/>
        <p:txBody>
          <a:bodyPr/>
          <a:lstStyle/>
          <a:p>
            <a:fld id="{A3E21F00-E24F-4EF9-AF3E-37E955D20414}" type="datetimeFigureOut">
              <a:rPr lang="fi-FI" smtClean="0"/>
              <a:t>18.3.2026</a:t>
            </a:fld>
            <a:endParaRPr lang="fi-FI"/>
          </a:p>
        </p:txBody>
      </p:sp>
      <p:sp>
        <p:nvSpPr>
          <p:cNvPr id="5" name="Alatunnisteen paikkamerkki 4">
            <a:extLst>
              <a:ext uri="{FF2B5EF4-FFF2-40B4-BE49-F238E27FC236}">
                <a16:creationId xmlns:a16="http://schemas.microsoft.com/office/drawing/2014/main" id="{31BB9AC4-1705-412F-B6BC-3560E576288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7705AFA-AD1C-4B5E-99DF-D4E9BF7D0D1E}"/>
              </a:ext>
            </a:extLst>
          </p:cNvPr>
          <p:cNvSpPr>
            <a:spLocks noGrp="1"/>
          </p:cNvSpPr>
          <p:nvPr>
            <p:ph type="sldNum" sz="quarter" idx="12"/>
          </p:nvPr>
        </p:nvSpPr>
        <p:spPr/>
        <p:txBody>
          <a:bodyPr/>
          <a:lstStyle/>
          <a:p>
            <a:fld id="{BF281408-98B6-450D-8568-642C4931FE22}" type="slidenum">
              <a:rPr lang="fi-FI" smtClean="0"/>
              <a:t>‹#›</a:t>
            </a:fld>
            <a:endParaRPr lang="fi-FI"/>
          </a:p>
        </p:txBody>
      </p:sp>
    </p:spTree>
    <p:extLst>
      <p:ext uri="{BB962C8B-B14F-4D97-AF65-F5344CB8AC3E}">
        <p14:creationId xmlns:p14="http://schemas.microsoft.com/office/powerpoint/2010/main" val="33866582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764456-1537-4155-9DA9-0BE7C0D22C18}"/>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F140230A-E80A-42CA-B687-F20447E213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Päivämäärän paikkamerkki 3">
            <a:extLst>
              <a:ext uri="{FF2B5EF4-FFF2-40B4-BE49-F238E27FC236}">
                <a16:creationId xmlns:a16="http://schemas.microsoft.com/office/drawing/2014/main" id="{D92FAC26-D6F0-414C-9D0C-91AA41494427}"/>
              </a:ext>
            </a:extLst>
          </p:cNvPr>
          <p:cNvSpPr>
            <a:spLocks noGrp="1"/>
          </p:cNvSpPr>
          <p:nvPr>
            <p:ph type="dt" sz="half" idx="10"/>
          </p:nvPr>
        </p:nvSpPr>
        <p:spPr/>
        <p:txBody>
          <a:bodyPr/>
          <a:lstStyle/>
          <a:p>
            <a:fld id="{A3E21F00-E24F-4EF9-AF3E-37E955D20414}" type="datetimeFigureOut">
              <a:rPr lang="fi-FI" smtClean="0"/>
              <a:t>18.3.2026</a:t>
            </a:fld>
            <a:endParaRPr lang="fi-FI"/>
          </a:p>
        </p:txBody>
      </p:sp>
      <p:sp>
        <p:nvSpPr>
          <p:cNvPr id="5" name="Alatunnisteen paikkamerkki 4">
            <a:extLst>
              <a:ext uri="{FF2B5EF4-FFF2-40B4-BE49-F238E27FC236}">
                <a16:creationId xmlns:a16="http://schemas.microsoft.com/office/drawing/2014/main" id="{41ACC4A5-014E-4050-8AB6-2EEFDB661BE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9128CF6-A3FD-42B5-A6AB-46FB3E5060B6}"/>
              </a:ext>
            </a:extLst>
          </p:cNvPr>
          <p:cNvSpPr>
            <a:spLocks noGrp="1"/>
          </p:cNvSpPr>
          <p:nvPr>
            <p:ph type="sldNum" sz="quarter" idx="12"/>
          </p:nvPr>
        </p:nvSpPr>
        <p:spPr/>
        <p:txBody>
          <a:bodyPr/>
          <a:lstStyle/>
          <a:p>
            <a:fld id="{BF281408-98B6-450D-8568-642C4931FE22}" type="slidenum">
              <a:rPr lang="fi-FI" smtClean="0"/>
              <a:t>‹#›</a:t>
            </a:fld>
            <a:endParaRPr lang="fi-FI"/>
          </a:p>
        </p:txBody>
      </p:sp>
    </p:spTree>
    <p:extLst>
      <p:ext uri="{BB962C8B-B14F-4D97-AF65-F5344CB8AC3E}">
        <p14:creationId xmlns:p14="http://schemas.microsoft.com/office/powerpoint/2010/main" val="29019359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7970DF-F3D1-4359-A698-D022A086E02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15024192-F8FF-485A-A5B3-2C88A19CB680}"/>
              </a:ext>
            </a:extLst>
          </p:cNvPr>
          <p:cNvSpPr>
            <a:spLocks noGrp="1"/>
          </p:cNvSpPr>
          <p:nvPr>
            <p:ph sz="half" idx="1"/>
          </p:nvPr>
        </p:nvSpPr>
        <p:spPr>
          <a:xfrm>
            <a:off x="838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F00AB190-AED4-4E60-8EDB-4C9321BA24AD}"/>
              </a:ext>
            </a:extLst>
          </p:cNvPr>
          <p:cNvSpPr>
            <a:spLocks noGrp="1"/>
          </p:cNvSpPr>
          <p:nvPr>
            <p:ph sz="half" idx="2"/>
          </p:nvPr>
        </p:nvSpPr>
        <p:spPr>
          <a:xfrm>
            <a:off x="6172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30040423-5C34-47C9-A2FF-3AEC4FDC024F}"/>
              </a:ext>
            </a:extLst>
          </p:cNvPr>
          <p:cNvSpPr>
            <a:spLocks noGrp="1"/>
          </p:cNvSpPr>
          <p:nvPr>
            <p:ph type="dt" sz="half" idx="10"/>
          </p:nvPr>
        </p:nvSpPr>
        <p:spPr/>
        <p:txBody>
          <a:bodyPr/>
          <a:lstStyle/>
          <a:p>
            <a:fld id="{A3E21F00-E24F-4EF9-AF3E-37E955D20414}" type="datetimeFigureOut">
              <a:rPr lang="fi-FI" smtClean="0"/>
              <a:t>18.3.2026</a:t>
            </a:fld>
            <a:endParaRPr lang="fi-FI"/>
          </a:p>
        </p:txBody>
      </p:sp>
      <p:sp>
        <p:nvSpPr>
          <p:cNvPr id="6" name="Alatunnisteen paikkamerkki 5">
            <a:extLst>
              <a:ext uri="{FF2B5EF4-FFF2-40B4-BE49-F238E27FC236}">
                <a16:creationId xmlns:a16="http://schemas.microsoft.com/office/drawing/2014/main" id="{45715EF4-76B3-4A45-A85C-1199DCC5F94E}"/>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7BAF24AA-548C-44B5-83E3-46FD359CE214}"/>
              </a:ext>
            </a:extLst>
          </p:cNvPr>
          <p:cNvSpPr>
            <a:spLocks noGrp="1"/>
          </p:cNvSpPr>
          <p:nvPr>
            <p:ph type="sldNum" sz="quarter" idx="12"/>
          </p:nvPr>
        </p:nvSpPr>
        <p:spPr/>
        <p:txBody>
          <a:bodyPr/>
          <a:lstStyle/>
          <a:p>
            <a:fld id="{BF281408-98B6-450D-8568-642C4931FE22}" type="slidenum">
              <a:rPr lang="fi-FI" smtClean="0"/>
              <a:t>‹#›</a:t>
            </a:fld>
            <a:endParaRPr lang="fi-FI"/>
          </a:p>
        </p:txBody>
      </p:sp>
    </p:spTree>
    <p:extLst>
      <p:ext uri="{BB962C8B-B14F-4D97-AF65-F5344CB8AC3E}">
        <p14:creationId xmlns:p14="http://schemas.microsoft.com/office/powerpoint/2010/main" val="17719844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F5F437-A1BB-4FB3-8E5C-96ADB8BE178C}"/>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CED705C8-E0B3-4A9D-A738-F7ADB72AA2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a:extLst>
              <a:ext uri="{FF2B5EF4-FFF2-40B4-BE49-F238E27FC236}">
                <a16:creationId xmlns:a16="http://schemas.microsoft.com/office/drawing/2014/main" id="{62DC3D7B-BE04-4641-A6F6-65F9C3D808F0}"/>
              </a:ext>
            </a:extLst>
          </p:cNvPr>
          <p:cNvSpPr>
            <a:spLocks noGrp="1"/>
          </p:cNvSpPr>
          <p:nvPr>
            <p:ph sz="half" idx="2"/>
          </p:nvPr>
        </p:nvSpPr>
        <p:spPr>
          <a:xfrm>
            <a:off x="839788" y="2505075"/>
            <a:ext cx="5157787"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D949E542-C167-4FBE-8093-480D7EABB7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Sisällön paikkamerkki 5">
            <a:extLst>
              <a:ext uri="{FF2B5EF4-FFF2-40B4-BE49-F238E27FC236}">
                <a16:creationId xmlns:a16="http://schemas.microsoft.com/office/drawing/2014/main" id="{64D2CB39-E418-4AB5-A6C2-70C5F79AAE5C}"/>
              </a:ext>
            </a:extLst>
          </p:cNvPr>
          <p:cNvSpPr>
            <a:spLocks noGrp="1"/>
          </p:cNvSpPr>
          <p:nvPr>
            <p:ph sz="quarter" idx="4"/>
          </p:nvPr>
        </p:nvSpPr>
        <p:spPr>
          <a:xfrm>
            <a:off x="6172200" y="2505075"/>
            <a:ext cx="5183188"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27A1DAD1-25E2-447F-80A5-3524DFB8670D}"/>
              </a:ext>
            </a:extLst>
          </p:cNvPr>
          <p:cNvSpPr>
            <a:spLocks noGrp="1"/>
          </p:cNvSpPr>
          <p:nvPr>
            <p:ph type="dt" sz="half" idx="10"/>
          </p:nvPr>
        </p:nvSpPr>
        <p:spPr/>
        <p:txBody>
          <a:bodyPr/>
          <a:lstStyle/>
          <a:p>
            <a:fld id="{A3E21F00-E24F-4EF9-AF3E-37E955D20414}" type="datetimeFigureOut">
              <a:rPr lang="fi-FI" smtClean="0"/>
              <a:t>18.3.2026</a:t>
            </a:fld>
            <a:endParaRPr lang="fi-FI"/>
          </a:p>
        </p:txBody>
      </p:sp>
      <p:sp>
        <p:nvSpPr>
          <p:cNvPr id="8" name="Alatunnisteen paikkamerkki 7">
            <a:extLst>
              <a:ext uri="{FF2B5EF4-FFF2-40B4-BE49-F238E27FC236}">
                <a16:creationId xmlns:a16="http://schemas.microsoft.com/office/drawing/2014/main" id="{1A60ABDD-8545-4DC9-BDDA-5E282B18D371}"/>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5D2B3D8D-52F4-4AFD-9F49-188BAB703837}"/>
              </a:ext>
            </a:extLst>
          </p:cNvPr>
          <p:cNvSpPr>
            <a:spLocks noGrp="1"/>
          </p:cNvSpPr>
          <p:nvPr>
            <p:ph type="sldNum" sz="quarter" idx="12"/>
          </p:nvPr>
        </p:nvSpPr>
        <p:spPr/>
        <p:txBody>
          <a:bodyPr/>
          <a:lstStyle/>
          <a:p>
            <a:fld id="{BF281408-98B6-450D-8568-642C4931FE22}" type="slidenum">
              <a:rPr lang="fi-FI" smtClean="0"/>
              <a:t>‹#›</a:t>
            </a:fld>
            <a:endParaRPr lang="fi-FI"/>
          </a:p>
        </p:txBody>
      </p:sp>
    </p:spTree>
    <p:extLst>
      <p:ext uri="{BB962C8B-B14F-4D97-AF65-F5344CB8AC3E}">
        <p14:creationId xmlns:p14="http://schemas.microsoft.com/office/powerpoint/2010/main" val="2148950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theme" Target="../theme/theme10.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19" Type="http://schemas.openxmlformats.org/officeDocument/2006/relationships/image" Target="../media/image6.png"/><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AD2E065-3659-4CFB-B8F4-EBAF0F7760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A0979166-7210-42FA-9FEB-215C43441B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C002627-B532-4CD9-822E-8ABCEDA49F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0A865-D415-4492-8387-356C40F7F8D0}" type="datetimeFigureOut">
              <a:rPr lang="fi-FI" smtClean="0"/>
              <a:t>18.3.2026</a:t>
            </a:fld>
            <a:endParaRPr lang="fi-FI"/>
          </a:p>
        </p:txBody>
      </p:sp>
      <p:sp>
        <p:nvSpPr>
          <p:cNvPr id="5" name="Alatunnisteen paikkamerkki 4">
            <a:extLst>
              <a:ext uri="{FF2B5EF4-FFF2-40B4-BE49-F238E27FC236}">
                <a16:creationId xmlns:a16="http://schemas.microsoft.com/office/drawing/2014/main" id="{32AAF12C-9814-4605-AEB8-457A828961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689B3E28-1CFC-41F0-92EA-4DBF4C7B5E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DF3D6A-1562-4211-AF4A-A71F33379347}" type="slidenum">
              <a:rPr lang="fi-FI" smtClean="0"/>
              <a:t>‹#›</a:t>
            </a:fld>
            <a:endParaRPr lang="fi-FI"/>
          </a:p>
        </p:txBody>
      </p:sp>
    </p:spTree>
    <p:extLst>
      <p:ext uri="{BB962C8B-B14F-4D97-AF65-F5344CB8AC3E}">
        <p14:creationId xmlns:p14="http://schemas.microsoft.com/office/powerpoint/2010/main" val="208673437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3/18/2026</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227076167"/>
      </p:ext>
    </p:extLst>
  </p:cSld>
  <p:clrMap bg1="dk1" tx1="lt1" bg2="dk2"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fi-FI"/>
              <a:t>Muokkaa perustyyl. napsautt.</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3/18/2026</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613732974"/>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BAE3-D89C-4001-9AEC-5083F82B749C}" type="datetimeFigureOut">
              <a:rPr lang="fi-FI" smtClean="0"/>
              <a:t>18.3.2026</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t>‹#›</a:t>
            </a:fld>
            <a:endParaRPr lang="fi-FI"/>
          </a:p>
        </p:txBody>
      </p:sp>
    </p:spTree>
    <p:extLst>
      <p:ext uri="{BB962C8B-B14F-4D97-AF65-F5344CB8AC3E}">
        <p14:creationId xmlns:p14="http://schemas.microsoft.com/office/powerpoint/2010/main" val="41317460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366984E6-77A7-F98C-F165-EF72053811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2C023F5D-5ADF-F67B-7D3B-39754DF6E0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A4F8023-3C49-A7DF-636E-E0F36B56A6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D2C576-22D9-46CD-91C1-A08FEAEFDF45}" type="datetimeFigureOut">
              <a:rPr lang="fi-FI" smtClean="0"/>
              <a:t>18.3.2026</a:t>
            </a:fld>
            <a:endParaRPr lang="fi-FI"/>
          </a:p>
        </p:txBody>
      </p:sp>
      <p:sp>
        <p:nvSpPr>
          <p:cNvPr id="5" name="Alatunnisteen paikkamerkki 4">
            <a:extLst>
              <a:ext uri="{FF2B5EF4-FFF2-40B4-BE49-F238E27FC236}">
                <a16:creationId xmlns:a16="http://schemas.microsoft.com/office/drawing/2014/main" id="{19B0719B-BE78-6B44-CA3B-4FC12BFE8D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a:extLst>
              <a:ext uri="{FF2B5EF4-FFF2-40B4-BE49-F238E27FC236}">
                <a16:creationId xmlns:a16="http://schemas.microsoft.com/office/drawing/2014/main" id="{48570588-6CD9-1A33-8C6B-EE3F6DD125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5D9219D-A3F2-40B0-93C7-103836EAEC7E}" type="slidenum">
              <a:rPr lang="fi-FI" smtClean="0"/>
              <a:t>‹#›</a:t>
            </a:fld>
            <a:endParaRPr lang="fi-FI"/>
          </a:p>
        </p:txBody>
      </p:sp>
    </p:spTree>
    <p:extLst>
      <p:ext uri="{BB962C8B-B14F-4D97-AF65-F5344CB8AC3E}">
        <p14:creationId xmlns:p14="http://schemas.microsoft.com/office/powerpoint/2010/main" val="48940506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fi-FI"/>
              <a:t>Muokkaa ots. perustyyl. napsautt.</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3/18/2026</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9812530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fi-FI"/>
              <a:t>Muokkaa ots. perustyyl. napsautt.</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3/18/2026</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407945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200333" y="767933"/>
            <a:ext cx="8428800" cy="84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213483" y="2127701"/>
            <a:ext cx="8428800" cy="4003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Lato"/>
                <a:ea typeface="Lato"/>
                <a:cs typeface="Lato"/>
                <a:sym typeface="Lato"/>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1596476140"/>
      </p:ext>
    </p:extLst>
  </p:cSld>
  <p:clrMap bg1="lt1" tx1="dk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2ABAE3-D89C-4001-9AEC-5083F82B749C}" type="datetimeFigureOut">
              <a:rPr lang="fi-FI" smtClean="0"/>
              <a:t>18.3.2026</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4AEF5D-7FAC-4949-84D2-DA5A9BB3D225}" type="slidenum">
              <a:rPr lang="fi-FI" smtClean="0"/>
              <a:t>‹#›</a:t>
            </a:fld>
            <a:endParaRPr lang="fi-FI"/>
          </a:p>
        </p:txBody>
      </p:sp>
    </p:spTree>
    <p:extLst>
      <p:ext uri="{BB962C8B-B14F-4D97-AF65-F5344CB8AC3E}">
        <p14:creationId xmlns:p14="http://schemas.microsoft.com/office/powerpoint/2010/main" val="378588460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F86F4D2-5B4D-4C78-8FD2-4063A10663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766097BA-A206-45FA-BD83-C49837BD2D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9F0D26A-9638-4ECC-B129-EADA653DB4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E21F00-E24F-4EF9-AF3E-37E955D20414}" type="datetimeFigureOut">
              <a:rPr lang="fi-FI" smtClean="0"/>
              <a:t>18.3.2026</a:t>
            </a:fld>
            <a:endParaRPr lang="fi-FI"/>
          </a:p>
        </p:txBody>
      </p:sp>
      <p:sp>
        <p:nvSpPr>
          <p:cNvPr id="5" name="Alatunnisteen paikkamerkki 4">
            <a:extLst>
              <a:ext uri="{FF2B5EF4-FFF2-40B4-BE49-F238E27FC236}">
                <a16:creationId xmlns:a16="http://schemas.microsoft.com/office/drawing/2014/main" id="{CB6C5B66-B04A-4ED2-B960-14BB27AC9F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754F36A6-285A-46D0-B9A9-151ADDA10D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281408-98B6-450D-8568-642C4931FE22}" type="slidenum">
              <a:rPr lang="fi-FI" smtClean="0"/>
              <a:t>‹#›</a:t>
            </a:fld>
            <a:endParaRPr lang="fi-FI"/>
          </a:p>
        </p:txBody>
      </p:sp>
    </p:spTree>
    <p:extLst>
      <p:ext uri="{BB962C8B-B14F-4D97-AF65-F5344CB8AC3E}">
        <p14:creationId xmlns:p14="http://schemas.microsoft.com/office/powerpoint/2010/main" val="3054328103"/>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hyperlink" Target="https://pxhere.com/fi/photo/267106" TargetMode="Externa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fi.wikipedia.org/wiki/Newtonin_kehto" TargetMode="External"/><Relationship Id="rId2" Type="http://schemas.openxmlformats.org/officeDocument/2006/relationships/image" Target="../media/image20.gif"/><Relationship Id="rId1" Type="http://schemas.openxmlformats.org/officeDocument/2006/relationships/slideLayout" Target="../slideLayouts/slideLayout15.xml"/><Relationship Id="rId4" Type="http://schemas.openxmlformats.org/officeDocument/2006/relationships/hyperlink" Target="https://creativecommons.org/licenses/by-sa/3.0/"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2" Type="http://schemas.openxmlformats.org/officeDocument/2006/relationships/hyperlink" Target="https://peda.net/joensuu/jm/ltj/lops2019/oppiaineet2/psykologia3/vvo/kip#top" TargetMode="Externa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hyperlink" Target="https://peda.net/joensuu/jm/ltj/lops2019/oppiaineet2/psykologia3/vvo/kip#top" TargetMode="Externa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3.xml"/></Relationships>
</file>

<file path=ppt/slides/_rels/slide30.xml.rels><?xml version="1.0" encoding="UTF-8" standalone="yes"?>
<Relationships xmlns="http://schemas.openxmlformats.org/package/2006/relationships"><Relationship Id="rId2" Type="http://schemas.openxmlformats.org/officeDocument/2006/relationships/hyperlink" Target="https://peda.net/joensuu/jm/ltj/lops2019/oppiaineet2/psykologia3/vvo/kip#top" TargetMode="Externa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3.jpeg"/><Relationship Id="rId1" Type="http://schemas.openxmlformats.org/officeDocument/2006/relationships/slideLayout" Target="../slideLayouts/slideLayout85.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3.jpeg"/><Relationship Id="rId1" Type="http://schemas.openxmlformats.org/officeDocument/2006/relationships/slideLayout" Target="../slideLayouts/slideLayout85.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5.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6.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6.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hyperlink" Target="https://pxhere.com/fi/photo/267106" TargetMode="Externa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Kuva, joka sisältää kohteen lintu, kolibri, höyhen, siipi&#10;&#10;Tekoälyn generoima sisältö voi olla virheellistä.">
            <a:extLst>
              <a:ext uri="{FF2B5EF4-FFF2-40B4-BE49-F238E27FC236}">
                <a16:creationId xmlns:a16="http://schemas.microsoft.com/office/drawing/2014/main" id="{ADC23FC0-896A-20BB-2C45-4749574A4553}"/>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17592" b="26158"/>
          <a:stretch/>
        </p:blipFill>
        <p:spPr>
          <a:xfrm>
            <a:off x="20" y="1"/>
            <a:ext cx="12191980" cy="6857999"/>
          </a:xfrm>
          <a:prstGeom prst="rect">
            <a:avLst/>
          </a:prstGeom>
        </p:spPr>
      </p:pic>
      <p:sp>
        <p:nvSpPr>
          <p:cNvPr id="2" name="Otsikko 1">
            <a:extLst>
              <a:ext uri="{FF2B5EF4-FFF2-40B4-BE49-F238E27FC236}">
                <a16:creationId xmlns:a16="http://schemas.microsoft.com/office/drawing/2014/main" id="{2D1729A7-B5CA-AAEE-1210-EC3107668360}"/>
              </a:ext>
            </a:extLst>
          </p:cNvPr>
          <p:cNvSpPr>
            <a:spLocks noGrp="1"/>
          </p:cNvSpPr>
          <p:nvPr>
            <p:ph type="ctrTitle"/>
          </p:nvPr>
        </p:nvSpPr>
        <p:spPr>
          <a:xfrm>
            <a:off x="1524000" y="1122362"/>
            <a:ext cx="9144000" cy="2900518"/>
          </a:xfrm>
        </p:spPr>
        <p:txBody>
          <a:bodyPr>
            <a:normAutofit/>
          </a:bodyPr>
          <a:lstStyle/>
          <a:p>
            <a:r>
              <a:rPr lang="fi-FI">
                <a:solidFill>
                  <a:srgbClr val="FFFFFF"/>
                </a:solidFill>
              </a:rPr>
              <a:t>Simon lukio 2026-2027</a:t>
            </a:r>
            <a:endParaRPr lang="fi-FI" dirty="0">
              <a:solidFill>
                <a:srgbClr val="FFFFFF"/>
              </a:solidFill>
            </a:endParaRPr>
          </a:p>
        </p:txBody>
      </p:sp>
      <p:sp>
        <p:nvSpPr>
          <p:cNvPr id="3" name="Alaotsikko 2">
            <a:extLst>
              <a:ext uri="{FF2B5EF4-FFF2-40B4-BE49-F238E27FC236}">
                <a16:creationId xmlns:a16="http://schemas.microsoft.com/office/drawing/2014/main" id="{4733F332-E6E6-7303-5BC2-6B009162A349}"/>
              </a:ext>
            </a:extLst>
          </p:cNvPr>
          <p:cNvSpPr>
            <a:spLocks noGrp="1"/>
          </p:cNvSpPr>
          <p:nvPr>
            <p:ph type="subTitle" idx="1"/>
          </p:nvPr>
        </p:nvSpPr>
        <p:spPr>
          <a:xfrm>
            <a:off x="1524000" y="4159404"/>
            <a:ext cx="9144000" cy="1098395"/>
          </a:xfrm>
        </p:spPr>
        <p:txBody>
          <a:bodyPr>
            <a:normAutofit/>
          </a:bodyPr>
          <a:lstStyle/>
          <a:p>
            <a:r>
              <a:rPr lang="fi-FI" dirty="0">
                <a:solidFill>
                  <a:srgbClr val="FFFFFF"/>
                </a:solidFill>
              </a:rPr>
              <a:t>Ensimmäisen vuoden valinnaiset opinnot</a:t>
            </a:r>
          </a:p>
          <a:p>
            <a:endParaRPr lang="fi-FI" dirty="0">
              <a:solidFill>
                <a:srgbClr val="FFFFFF"/>
              </a:solidFill>
            </a:endParaRPr>
          </a:p>
        </p:txBody>
      </p:sp>
    </p:spTree>
    <p:extLst>
      <p:ext uri="{BB962C8B-B14F-4D97-AF65-F5344CB8AC3E}">
        <p14:creationId xmlns:p14="http://schemas.microsoft.com/office/powerpoint/2010/main" val="240983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85801" y="609601"/>
            <a:ext cx="10131425" cy="1153212"/>
          </a:xfrm>
        </p:spPr>
        <p:txBody>
          <a:bodyPr>
            <a:normAutofit fontScale="90000"/>
          </a:bodyPr>
          <a:lstStyle/>
          <a:p>
            <a:r>
              <a:rPr lang="fi-FI" dirty="0">
                <a:latin typeface="MV Boli" panose="02000500030200090000" pitchFamily="2" charset="0"/>
                <a:cs typeface="MV Boli" panose="02000500030200090000" pitchFamily="2" charset="0"/>
              </a:rPr>
              <a:t>Maa13 </a:t>
            </a:r>
            <a:br>
              <a:rPr lang="fi-FI" dirty="0">
                <a:latin typeface="MV Boli" panose="02000500030200090000" pitchFamily="2" charset="0"/>
                <a:cs typeface="MV Boli" panose="02000500030200090000" pitchFamily="2" charset="0"/>
              </a:rPr>
            </a:br>
            <a:r>
              <a:rPr lang="fi-FI" dirty="0">
                <a:latin typeface="MV Boli" panose="02000500030200090000" pitchFamily="2" charset="0"/>
                <a:cs typeface="MV Boli" panose="02000500030200090000" pitchFamily="2" charset="0"/>
              </a:rPr>
              <a:t>Matematiikan ohjelmistot</a:t>
            </a:r>
            <a:br>
              <a:rPr lang="fi-FI" dirty="0">
                <a:latin typeface="MV Boli" panose="02000500030200090000" pitchFamily="2" charset="0"/>
                <a:cs typeface="MV Boli" panose="02000500030200090000" pitchFamily="2" charset="0"/>
              </a:rPr>
            </a:br>
            <a:r>
              <a:rPr lang="fi-FI" dirty="0">
                <a:latin typeface="MV Boli" panose="02000500030200090000" pitchFamily="2" charset="0"/>
                <a:cs typeface="MV Boli" panose="02000500030200090000" pitchFamily="2" charset="0"/>
              </a:rPr>
              <a:t>(2 op)</a:t>
            </a:r>
          </a:p>
        </p:txBody>
      </p:sp>
      <p:sp>
        <p:nvSpPr>
          <p:cNvPr id="3" name="Sisällön paikkamerkki 2"/>
          <p:cNvSpPr>
            <a:spLocks noGrp="1"/>
          </p:cNvSpPr>
          <p:nvPr>
            <p:ph idx="1"/>
          </p:nvPr>
        </p:nvSpPr>
        <p:spPr>
          <a:xfrm>
            <a:off x="802532" y="2467155"/>
            <a:ext cx="10131425" cy="4692402"/>
          </a:xfrm>
        </p:spPr>
        <p:txBody>
          <a:bodyPr>
            <a:normAutofit fontScale="92500" lnSpcReduction="10000"/>
          </a:bodyPr>
          <a:lstStyle/>
          <a:p>
            <a:endParaRPr lang="fi-FI" sz="2200" dirty="0"/>
          </a:p>
          <a:p>
            <a:r>
              <a:rPr lang="fi-FI" dirty="0"/>
              <a:t>Opintojakson tavoitteena on tukea pitkän matematiikan opiskelua.</a:t>
            </a:r>
          </a:p>
          <a:p>
            <a:r>
              <a:rPr lang="fi-FI" dirty="0"/>
              <a:t>Opiskelija harjaantuu käyttämään matemaattisia ohjelmistoja luontevana ja tavallisena vastaamisen keinona</a:t>
            </a:r>
          </a:p>
          <a:p>
            <a:r>
              <a:rPr lang="fi-FI" dirty="0"/>
              <a:t>Keskeiset sisällöt</a:t>
            </a:r>
          </a:p>
          <a:p>
            <a:pPr marL="0" indent="0">
              <a:buNone/>
            </a:pPr>
            <a:r>
              <a:rPr lang="fi-FI" dirty="0"/>
              <a:t>     	-  Pitkän matematiikan opinnoissa tarvittavat ohjelmistot ja niiden käyttö.       </a:t>
            </a:r>
          </a:p>
          <a:p>
            <a:pPr marL="0" indent="0">
              <a:buNone/>
            </a:pPr>
            <a:r>
              <a:rPr lang="fi-FI" dirty="0"/>
              <a:t>	-  </a:t>
            </a:r>
            <a:r>
              <a:rPr lang="fi-FI" err="1"/>
              <a:t>Abitti</a:t>
            </a:r>
            <a:r>
              <a:rPr lang="fi-FI" dirty="0"/>
              <a:t>-järjestelmässä matematiikan vastauksen kirjoittaminen</a:t>
            </a:r>
          </a:p>
          <a:p>
            <a:r>
              <a:rPr lang="fi-FI" dirty="0"/>
              <a:t>Opintojen aikaisella opiskelun tuella vahvistetaan opiskelijaa huomaamaan omia vahvuuksiaan ja tuetaan </a:t>
            </a:r>
            <a:r>
              <a:rPr lang="fi-FI"/>
              <a:t>oppimaan oppimista.</a:t>
            </a:r>
            <a:endParaRPr lang="fi-FI">
              <a:ea typeface="Calibri"/>
              <a:cs typeface="Calibri"/>
            </a:endParaRPr>
          </a:p>
          <a:p>
            <a:endParaRPr lang="fi-FI" sz="2200" dirty="0">
              <a:ea typeface="Calibri" panose="020F0502020204030204"/>
              <a:cs typeface="Calibri" panose="020F0502020204030204"/>
            </a:endParaRPr>
          </a:p>
          <a:p>
            <a:pPr marL="0" indent="0">
              <a:buNone/>
            </a:pPr>
            <a:br>
              <a:rPr lang="fi-FI" sz="2200" dirty="0"/>
            </a:br>
            <a:br>
              <a:rPr lang="fi-FI" dirty="0"/>
            </a:br>
            <a:br>
              <a:rPr lang="fi-FI" dirty="0"/>
            </a:br>
            <a:br>
              <a:rPr lang="fi-FI" dirty="0"/>
            </a:br>
            <a:endParaRPr lang="fi-FI" dirty="0"/>
          </a:p>
        </p:txBody>
      </p:sp>
    </p:spTree>
    <p:extLst>
      <p:ext uri="{BB962C8B-B14F-4D97-AF65-F5344CB8AC3E}">
        <p14:creationId xmlns:p14="http://schemas.microsoft.com/office/powerpoint/2010/main" val="4221486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18" name="Freeform: Shape 12">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4">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Otsikko 1">
            <a:extLst>
              <a:ext uri="{FF2B5EF4-FFF2-40B4-BE49-F238E27FC236}">
                <a16:creationId xmlns:a16="http://schemas.microsoft.com/office/drawing/2014/main" id="{CA010CC1-65E2-7DB3-65C6-9429F88B6390}"/>
              </a:ext>
            </a:extLst>
          </p:cNvPr>
          <p:cNvSpPr>
            <a:spLocks noGrp="1"/>
          </p:cNvSpPr>
          <p:nvPr>
            <p:ph type="title"/>
          </p:nvPr>
        </p:nvSpPr>
        <p:spPr>
          <a:xfrm>
            <a:off x="804672" y="2053641"/>
            <a:ext cx="3669161" cy="2760098"/>
          </a:xfrm>
        </p:spPr>
        <p:txBody>
          <a:bodyPr>
            <a:normAutofit/>
          </a:bodyPr>
          <a:lstStyle/>
          <a:p>
            <a:r>
              <a:rPr lang="fi-FI" sz="4000">
                <a:solidFill>
                  <a:schemeClr val="tx2"/>
                </a:solidFill>
                <a:cs typeface="Calibri Light"/>
              </a:rPr>
              <a:t>Lyhyt matematiikka</a:t>
            </a:r>
            <a:endParaRPr lang="fi-FI" sz="4000">
              <a:solidFill>
                <a:schemeClr val="tx2"/>
              </a:solidFill>
            </a:endParaRPr>
          </a:p>
        </p:txBody>
      </p:sp>
      <p:sp>
        <p:nvSpPr>
          <p:cNvPr id="20" name="Sisällön paikkamerkki 2">
            <a:extLst>
              <a:ext uri="{FF2B5EF4-FFF2-40B4-BE49-F238E27FC236}">
                <a16:creationId xmlns:a16="http://schemas.microsoft.com/office/drawing/2014/main" id="{006BD52E-E417-F391-4CBF-6E6D42AE33B4}"/>
              </a:ext>
            </a:extLst>
          </p:cNvPr>
          <p:cNvSpPr>
            <a:spLocks noGrp="1"/>
          </p:cNvSpPr>
          <p:nvPr>
            <p:ph idx="1"/>
          </p:nvPr>
        </p:nvSpPr>
        <p:spPr>
          <a:xfrm>
            <a:off x="3976640" y="801866"/>
            <a:ext cx="7420018" cy="5759117"/>
          </a:xfrm>
          <a:noFill/>
          <a:ln>
            <a:noFill/>
          </a:ln>
        </p:spPr>
        <p:txBody>
          <a:bodyPr vert="horz" lIns="91440" tIns="45720" rIns="91440" bIns="45720" rtlCol="0" anchor="ctr">
            <a:normAutofit/>
          </a:bodyPr>
          <a:lstStyle/>
          <a:p>
            <a:r>
              <a:rPr lang="fi-FI" sz="2400" b="1" dirty="0">
                <a:solidFill>
                  <a:schemeClr val="tx2"/>
                </a:solidFill>
                <a:cs typeface="Calibri"/>
              </a:rPr>
              <a:t>MAB11 Peruskoulun matematiikan kertaus (2 op)</a:t>
            </a:r>
            <a:endParaRPr lang="en-US" sz="2400" b="1" dirty="0">
              <a:solidFill>
                <a:schemeClr val="tx2"/>
              </a:solidFill>
              <a:cs typeface="Calibri"/>
            </a:endParaRPr>
          </a:p>
          <a:p>
            <a:pPr lvl="1"/>
            <a:r>
              <a:rPr lang="fi-FI" dirty="0">
                <a:solidFill>
                  <a:schemeClr val="tx2"/>
                </a:solidFill>
                <a:cs typeface="Calibri"/>
              </a:rPr>
              <a:t>Heti syksyllä, valitse ehdottomasti, mikäli peruskoulun matematiikan arvosana on 8 tai alle.</a:t>
            </a:r>
            <a:endParaRPr lang="en-US" dirty="0">
              <a:solidFill>
                <a:schemeClr val="tx2"/>
              </a:solidFill>
              <a:cs typeface="Calibri"/>
            </a:endParaRPr>
          </a:p>
          <a:p>
            <a:r>
              <a:rPr lang="fi-FI" sz="2400" b="1" dirty="0">
                <a:solidFill>
                  <a:schemeClr val="tx2"/>
                </a:solidFill>
                <a:cs typeface="Calibri"/>
              </a:rPr>
              <a:t>MAB10 Matematiikan ohjelmistot (1 op)</a:t>
            </a:r>
            <a:endParaRPr lang="en-US" sz="2400" b="1" dirty="0">
              <a:solidFill>
                <a:schemeClr val="tx2"/>
              </a:solidFill>
              <a:cs typeface="Calibri"/>
            </a:endParaRPr>
          </a:p>
          <a:p>
            <a:pPr lvl="1"/>
            <a:r>
              <a:rPr lang="fi-FI" dirty="0">
                <a:solidFill>
                  <a:schemeClr val="tx2"/>
                </a:solidFill>
                <a:cs typeface="Calibri"/>
              </a:rPr>
              <a:t>Harjoitellaan lyhyen matematiikan opinnoissa tarvittavien ohjelmistojen (mm. </a:t>
            </a:r>
            <a:r>
              <a:rPr lang="fi-FI" dirty="0" err="1">
                <a:solidFill>
                  <a:schemeClr val="tx2"/>
                </a:solidFill>
                <a:cs typeface="Calibri"/>
              </a:rPr>
              <a:t>Geogebra</a:t>
            </a:r>
            <a:r>
              <a:rPr lang="fi-FI" dirty="0">
                <a:solidFill>
                  <a:schemeClr val="tx2"/>
                </a:solidFill>
                <a:cs typeface="Calibri"/>
              </a:rPr>
              <a:t>, taulukko-laskenta, laskimet) käyttöä</a:t>
            </a:r>
          </a:p>
          <a:p>
            <a:pPr lvl="1"/>
            <a:r>
              <a:rPr lang="fi-FI" dirty="0">
                <a:solidFill>
                  <a:schemeClr val="tx2"/>
                </a:solidFill>
                <a:cs typeface="Calibri"/>
              </a:rPr>
              <a:t>Tavoitteena </a:t>
            </a:r>
            <a:r>
              <a:rPr lang="fi-FI" dirty="0">
                <a:solidFill>
                  <a:srgbClr val="333333"/>
                </a:solidFill>
                <a:ea typeface="+mn-lt"/>
                <a:cs typeface="+mn-lt"/>
              </a:rPr>
              <a:t>tukea lyhyen matematiikan opiskelua  ja saada ohjelmistot luontevaksi ja tavallisiksi vastaamisen keinoiksi matematiikkaan.</a:t>
            </a:r>
            <a:endParaRPr lang="fi-FI" dirty="0">
              <a:solidFill>
                <a:srgbClr val="333333"/>
              </a:solidFill>
              <a:cs typeface="Calibri"/>
            </a:endParaRPr>
          </a:p>
        </p:txBody>
      </p:sp>
    </p:spTree>
    <p:extLst>
      <p:ext uri="{BB962C8B-B14F-4D97-AF65-F5344CB8AC3E}">
        <p14:creationId xmlns:p14="http://schemas.microsoft.com/office/powerpoint/2010/main" val="317381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9363BF-1EA2-8083-36E5-B802D024FE86}"/>
              </a:ext>
            </a:extLst>
          </p:cNvPr>
          <p:cNvSpPr>
            <a:spLocks noGrp="1"/>
          </p:cNvSpPr>
          <p:nvPr>
            <p:ph type="title"/>
          </p:nvPr>
        </p:nvSpPr>
        <p:spPr>
          <a:xfrm>
            <a:off x="481013" y="3752849"/>
            <a:ext cx="3290887" cy="2452687"/>
          </a:xfrm>
        </p:spPr>
        <p:txBody>
          <a:bodyPr anchor="ctr">
            <a:normAutofit/>
          </a:bodyPr>
          <a:lstStyle/>
          <a:p>
            <a:r>
              <a:rPr lang="fi-FI" sz="3600"/>
              <a:t>BI4</a:t>
            </a:r>
            <a:br>
              <a:rPr lang="fi-FI" sz="3600"/>
            </a:br>
            <a:r>
              <a:rPr lang="fi-FI" sz="3600"/>
              <a:t>Solu ja perinnöllisyys</a:t>
            </a:r>
            <a:br>
              <a:rPr lang="fi-FI" sz="3600"/>
            </a:br>
            <a:r>
              <a:rPr lang="fi-FI" sz="3600"/>
              <a:t>(2 op)</a:t>
            </a:r>
          </a:p>
        </p:txBody>
      </p:sp>
      <p:pic>
        <p:nvPicPr>
          <p:cNvPr id="5" name="Kuva 4" descr="Enintään purppura solujen sulkeminen">
            <a:extLst>
              <a:ext uri="{FF2B5EF4-FFF2-40B4-BE49-F238E27FC236}">
                <a16:creationId xmlns:a16="http://schemas.microsoft.com/office/drawing/2014/main" id="{301B1659-917B-B517-B033-6A06522A9308}"/>
              </a:ext>
            </a:extLst>
          </p:cNvPr>
          <p:cNvPicPr>
            <a:picLocks noChangeAspect="1"/>
          </p:cNvPicPr>
          <p:nvPr/>
        </p:nvPicPr>
        <p:blipFill>
          <a:blip r:embed="rId2">
            <a:extLst>
              <a:ext uri="{28A0092B-C50C-407E-A947-70E740481C1C}">
                <a14:useLocalDpi xmlns:a14="http://schemas.microsoft.com/office/drawing/2010/main" val="0"/>
              </a:ext>
            </a:extLst>
          </a:blip>
          <a:srcRect t="34811" b="2460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Sisällön paikkamerkki 2">
            <a:extLst>
              <a:ext uri="{FF2B5EF4-FFF2-40B4-BE49-F238E27FC236}">
                <a16:creationId xmlns:a16="http://schemas.microsoft.com/office/drawing/2014/main" id="{737C29E5-0EBC-A74E-8361-15150F785863}"/>
              </a:ext>
            </a:extLst>
          </p:cNvPr>
          <p:cNvSpPr>
            <a:spLocks noGrp="1"/>
          </p:cNvSpPr>
          <p:nvPr>
            <p:ph idx="1"/>
          </p:nvPr>
        </p:nvSpPr>
        <p:spPr>
          <a:xfrm>
            <a:off x="4223982" y="3752850"/>
            <a:ext cx="7485413" cy="2452687"/>
          </a:xfrm>
        </p:spPr>
        <p:txBody>
          <a:bodyPr anchor="ctr">
            <a:normAutofit/>
          </a:bodyPr>
          <a:lstStyle/>
          <a:p>
            <a:r>
              <a:rPr lang="fi-FI" sz="1800"/>
              <a:t>Tumallisen solun rakenne ja toiminta</a:t>
            </a:r>
          </a:p>
          <a:p>
            <a:r>
              <a:rPr lang="fi-FI" sz="1800"/>
              <a:t>Solujen lisääntyminen</a:t>
            </a:r>
          </a:p>
          <a:p>
            <a:r>
              <a:rPr lang="fi-FI" sz="1800"/>
              <a:t>Periytymisen perusteet</a:t>
            </a:r>
          </a:p>
        </p:txBody>
      </p:sp>
    </p:spTree>
    <p:extLst>
      <p:ext uri="{BB962C8B-B14F-4D97-AF65-F5344CB8AC3E}">
        <p14:creationId xmlns:p14="http://schemas.microsoft.com/office/powerpoint/2010/main" val="4106366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91C8ED87-A041-5582-D2C8-F27A1AE1F80E}"/>
              </a:ext>
            </a:extLst>
          </p:cNvPr>
          <p:cNvSpPr>
            <a:spLocks noGrp="1"/>
          </p:cNvSpPr>
          <p:nvPr>
            <p:ph type="title"/>
          </p:nvPr>
        </p:nvSpPr>
        <p:spPr>
          <a:xfrm>
            <a:off x="836679" y="723898"/>
            <a:ext cx="6002110" cy="1495425"/>
          </a:xfrm>
        </p:spPr>
        <p:txBody>
          <a:bodyPr>
            <a:normAutofit/>
          </a:bodyPr>
          <a:lstStyle/>
          <a:p>
            <a:r>
              <a:rPr lang="fi-FI" sz="4000"/>
              <a:t>GE2 Sininen planeetta (2 op)</a:t>
            </a:r>
          </a:p>
        </p:txBody>
      </p:sp>
      <p:sp>
        <p:nvSpPr>
          <p:cNvPr id="3" name="Sisällön paikkamerkki 2">
            <a:extLst>
              <a:ext uri="{FF2B5EF4-FFF2-40B4-BE49-F238E27FC236}">
                <a16:creationId xmlns:a16="http://schemas.microsoft.com/office/drawing/2014/main" id="{2F13F898-6E5B-31BC-2A6F-DA853EE9840B}"/>
              </a:ext>
            </a:extLst>
          </p:cNvPr>
          <p:cNvSpPr>
            <a:spLocks noGrp="1"/>
          </p:cNvSpPr>
          <p:nvPr>
            <p:ph idx="1"/>
          </p:nvPr>
        </p:nvSpPr>
        <p:spPr>
          <a:xfrm>
            <a:off x="836680" y="2405067"/>
            <a:ext cx="6002110" cy="3729034"/>
          </a:xfrm>
        </p:spPr>
        <p:txBody>
          <a:bodyPr vert="horz" lIns="91440" tIns="45720" rIns="91440" bIns="45720" rtlCol="0">
            <a:normAutofit/>
          </a:bodyPr>
          <a:lstStyle/>
          <a:p>
            <a:pPr marL="0" indent="0">
              <a:buNone/>
            </a:pPr>
            <a:endParaRPr lang="fi-FI" sz="1300" b="1"/>
          </a:p>
          <a:p>
            <a:r>
              <a:rPr lang="fi-FI" sz="1300"/>
              <a:t>Luonnonmaantieteellinen ajattelu</a:t>
            </a:r>
          </a:p>
          <a:p>
            <a:r>
              <a:rPr lang="fi-FI" sz="1300"/>
              <a:t>Maan planetaariset liikkeet ja niistä johtuvat ilmiöt</a:t>
            </a:r>
          </a:p>
          <a:p>
            <a:r>
              <a:rPr lang="fi-FI" sz="1300"/>
              <a:t>Ilmakehä ja vesikehä:</a:t>
            </a:r>
          </a:p>
          <a:p>
            <a:pPr lvl="1"/>
            <a:r>
              <a:rPr lang="fi-FI" sz="1300"/>
              <a:t>ilmakehän rakenne ja tuulet, muutokset otsonikerroksessa</a:t>
            </a:r>
          </a:p>
          <a:p>
            <a:pPr lvl="1"/>
            <a:r>
              <a:rPr lang="fi-FI" sz="1300"/>
              <a:t>veden kiertokulku, sateet ja meriveden liikkeet</a:t>
            </a:r>
          </a:p>
          <a:p>
            <a:pPr lvl="1"/>
            <a:r>
              <a:rPr lang="fi-FI" sz="1300"/>
              <a:t>sää ja sen ennustaminen</a:t>
            </a:r>
          </a:p>
          <a:p>
            <a:pPr lvl="1"/>
            <a:r>
              <a:rPr lang="fi-FI" sz="1300"/>
              <a:t>ilmastoalueet</a:t>
            </a:r>
          </a:p>
          <a:p>
            <a:r>
              <a:rPr lang="fi-FI" sz="1300"/>
              <a:t>Kivikehä:</a:t>
            </a:r>
          </a:p>
          <a:p>
            <a:pPr lvl="1"/>
            <a:r>
              <a:rPr lang="fi-FI" sz="1300"/>
              <a:t>maapallon rakenne ja kiviaineksen kierto</a:t>
            </a:r>
          </a:p>
          <a:p>
            <a:pPr lvl="1"/>
            <a:r>
              <a:rPr lang="fi-FI" sz="1300"/>
              <a:t>endogeeniset ja eksogeeniset tapahtumat maanpinnan muokkaajina</a:t>
            </a:r>
          </a:p>
          <a:p>
            <a:pPr lvl="1"/>
            <a:r>
              <a:rPr lang="fi-FI" sz="1300"/>
              <a:t>endogeeniset ja eksogeeniset ilmiöt riskeinä, keskeiset riskialueet, ennakointi ja niihin varautuminen</a:t>
            </a:r>
          </a:p>
        </p:txBody>
      </p:sp>
      <p:pic>
        <p:nvPicPr>
          <p:cNvPr id="4" name="Picture 3">
            <a:extLst>
              <a:ext uri="{FF2B5EF4-FFF2-40B4-BE49-F238E27FC236}">
                <a16:creationId xmlns:a16="http://schemas.microsoft.com/office/drawing/2014/main" id="{10476D16-31E8-F477-2053-AFD6B200E51E}"/>
              </a:ext>
            </a:extLst>
          </p:cNvPr>
          <p:cNvPicPr>
            <a:picLocks noChangeAspect="1"/>
          </p:cNvPicPr>
          <p:nvPr/>
        </p:nvPicPr>
        <p:blipFill>
          <a:blip r:embed="rId2"/>
          <a:srcRect r="11759"/>
          <a:stretch>
            <a:fillRect/>
          </a:stretch>
        </p:blipFill>
        <p:spPr>
          <a:xfrm>
            <a:off x="7199440" y="10"/>
            <a:ext cx="4992560" cy="6857990"/>
          </a:xfrm>
          <a:prstGeom prst="rect">
            <a:avLst/>
          </a:prstGeom>
          <a:effectLst/>
        </p:spPr>
      </p:pic>
    </p:spTree>
    <p:extLst>
      <p:ext uri="{BB962C8B-B14F-4D97-AF65-F5344CB8AC3E}">
        <p14:creationId xmlns:p14="http://schemas.microsoft.com/office/powerpoint/2010/main" val="3549068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749EB2B-43A4-4224-9898-AAC0E3CD935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837473B0-CC2E-450A-ABE3-18F120FF3D39}">
                <a1611:picAttrSrcUrl xmlns:a1611="http://schemas.microsoft.com/office/drawing/2016/11/main" r:id="rId5"/>
              </a:ext>
            </a:extLst>
          </a:blip>
          <a:srcRect l="9091" t="2301" b="33779"/>
          <a:stretch>
            <a:fillRect/>
          </a:stretch>
        </p:blipFill>
        <p:spPr>
          <a:xfrm>
            <a:off x="20" y="10"/>
            <a:ext cx="12191980" cy="6857990"/>
          </a:xfrm>
          <a:prstGeom prst="rect">
            <a:avLst/>
          </a:prstGeom>
        </p:spPr>
      </p:pic>
      <p:pic>
        <p:nvPicPr>
          <p:cNvPr id="25" name="Picture 24">
            <a:extLst>
              <a:ext uri="{FF2B5EF4-FFF2-40B4-BE49-F238E27FC236}">
                <a16:creationId xmlns:a16="http://schemas.microsoft.com/office/drawing/2014/main" id="{545F67A4-7428-47F3-AE14-8CA43D976E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5" name="Freeform 5">
            <a:extLst>
              <a:ext uri="{FF2B5EF4-FFF2-40B4-BE49-F238E27FC236}">
                <a16:creationId xmlns:a16="http://schemas.microsoft.com/office/drawing/2014/main" id="{F4A20210-FA90-4B6D-8D2E-1B90054E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6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4" name="Freeform 14">
            <a:extLst>
              <a:ext uri="{FF2B5EF4-FFF2-40B4-BE49-F238E27FC236}">
                <a16:creationId xmlns:a16="http://schemas.microsoft.com/office/drawing/2014/main" id="{39213B44-68B7-47E7-B506-5C79FCF80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39084D60-65A6-45F8-8C17-3529E43F1C3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27" name="Straight Connector 26">
              <a:extLst>
                <a:ext uri="{FF2B5EF4-FFF2-40B4-BE49-F238E27FC236}">
                  <a16:creationId xmlns:a16="http://schemas.microsoft.com/office/drawing/2014/main" id="{444A2572-2BF1-4C8E-AF59-F3AD411D89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5DF3485-B455-470C-8FA8-A1BDE087B8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5E9DCD0-EE49-4CB4-89B6-C25F9861C3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713CF62-C96C-44E9-8C28-E3F2C6E7C6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D06558F-07E9-4D78-A6F3-8BCFA9E734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2D8773-83C0-4D51-9E1F-046DA7DA0DF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880C3FB-3E2E-4054-A6D1-38176D6E2E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505591A-6112-4B84-8E9E-923E43C4ED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4884290-8E39-4425-BB4F-48D955C1F8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0C383A3-6D77-41CE-8121-498BC3BA51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120A319-4A10-4542-B48C-5FB2714C4A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B15B038-50ED-419D-B142-C96EE418B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AFF2F4-75B2-4498-8559-BAE80D89B4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56AE167-8087-4A4B-B41D-5658EEBA68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353E8A-CBA6-44F9-9C00-D0AD27C96C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A2C318A-A79F-4CAD-BA7A-51427BF9ED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F2996E3-5E01-4F22-B23C-7CD0CF72C4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60F6BC4-AB51-4DE7-B83C-E71FE4EC86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F65FC1C-93BF-4ACA-BF17-17372DD108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9F9913C-8CCE-4D56-9D2A-0C2D686676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0EDD18C-1AAD-48E5-AAAD-73F4B5643C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2D7A5C4-18C8-43E9-A50A-F87A362C85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0C484E-A224-4DB0-8C34-89BE54BD12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9BB438E-A25F-4A7F-B209-8899B7CEC4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F8BA6DC-B1E9-4F32-A5CC-8F61976B69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F6D95B2-1C8D-4156-AB05-523619B4FC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88409AD-A77F-4304-9E8B-08A4891C70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62AD08A-B385-4D18-B948-8D53B391848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32A413E-FF1A-46B1-BF8B-3C1C408B34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CFF4E44-2BEB-4FAE-97C9-BC6E8296D11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0486C0A-9B93-46B8-932F-876BE26CEF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429BF5D-8D5B-4A48-89EE-8B779826EE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DC996EE-5EB1-4943-A1E8-70810CBD67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2F833C8-E3CE-4399-B78B-9DD0EEA64C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7C92DB2-78F1-4872-B9C7-C658A78869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F8A2FAA-05E1-448E-A606-FA9D67036C2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5AAB5D1-1672-4825-88A7-D93923475E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2CAAFDB-2BA2-4D04-8B8B-1241D5EC09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C381B3C-0009-451B-BCB3-48F7810C1BA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A10544C-1EAD-47FB-A17E-52C6222826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2540B37-D854-4525-93F8-410685438F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450DFE8-D07F-435C-B5A2-47D126FD9F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C1A6513-2D5D-458C-B841-D5DD9844B8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931CF18-850E-41CD-823E-D311BD5CCE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4497A09-1B1C-4EB6-B728-6FC3A1C125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A60DE04-F3E8-437E-A2E4-A8A7BA01CB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DBBA541-852C-4AE6-82E8-6BD13AFB4F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FC3362F-AD7E-45D7-BE85-7C8DD81347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CD83E0F-C8AF-4D52-94DB-CD949A2B16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0D5F865-890F-483F-B407-516CE6D2222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E6A2505-E617-4419-AB05-10B779B5C2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DFF0D66-52FC-4F64-B67F-72D9EFEED1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CC72040-7945-4051-989C-2B728F6D50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6EB6302-2333-45D4-AE20-B0F6D45CC1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ECC1105-D16E-411D-B4B7-80BF039BF9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7D2F518-4540-44DE-BC62-7D598EC99B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19566BC-880A-4113-A9C4-0017E5184C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18E7D73-F4E4-4F5D-AFF9-EE491954A0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D0988A2-3571-4C16-BDEF-58254F04E5B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550BAC8-41FE-4300-910B-EE7BBD7A0C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8CD175C-18A7-4589-8C46-A61FEF6D99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6BE3031-FD1C-443C-9889-243CEEAEDF8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E37BF5D-3732-41F2-B9AF-A56C9214D6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77B6718-917A-4A01-BCF8-5C6E1217B2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C23AB5B-98FB-43F1-B590-BBA79814F2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6EEC146-226B-4C83-9C1B-DD5495DE16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C24D094-41EF-4CA2-9834-B04793FA12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DA46AD8-674F-46C3-8A22-280F78F91A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E9D757B-CD9D-447C-8780-79F2FF87511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76B76E9-7342-43BC-B629-9180ABF577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F25F68A-2DCB-4183-86F1-3428326E595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A5FA913-066C-4504-A753-026056454C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A6E50AC-CA1E-4DD3-B85F-1720C019E68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1224B2B1-DBD8-4BA8-8CEB-BFAC8A15D3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DEFE1E7-69A3-47F5-B8B8-C0898281B6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6F1F489-762E-4979-9EBC-50A62330B8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927DF22C-20E6-4DED-B405-1B26C5218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36FD8D7-6E0F-468E-B8C4-F4E6707112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sp>
        <p:nvSpPr>
          <p:cNvPr id="2" name="Otsikko 1"/>
          <p:cNvSpPr>
            <a:spLocks noGrp="1"/>
          </p:cNvSpPr>
          <p:nvPr>
            <p:ph type="ctrTitle"/>
          </p:nvPr>
        </p:nvSpPr>
        <p:spPr>
          <a:xfrm>
            <a:off x="6646333" y="2032000"/>
            <a:ext cx="4513792" cy="2819398"/>
          </a:xfrm>
        </p:spPr>
        <p:txBody>
          <a:bodyPr>
            <a:normAutofit/>
          </a:bodyPr>
          <a:lstStyle/>
          <a:p>
            <a:r>
              <a:rPr lang="fi-FI" b="1" dirty="0">
                <a:latin typeface="MV Boli" panose="02000500030200090000" pitchFamily="2" charset="0"/>
                <a:cs typeface="MV Boli" panose="02000500030200090000" pitchFamily="2" charset="0"/>
              </a:rPr>
              <a:t>Fysiikka</a:t>
            </a:r>
            <a:endParaRPr lang="fi-FI" b="1">
              <a:latin typeface="MV Boli" panose="02000500030200090000" pitchFamily="2" charset="0"/>
              <a:cs typeface="MV Boli" panose="02000500030200090000" pitchFamily="2" charset="0"/>
            </a:endParaRPr>
          </a:p>
        </p:txBody>
      </p:sp>
      <p:sp>
        <p:nvSpPr>
          <p:cNvPr id="3" name="Alaotsikko 2"/>
          <p:cNvSpPr>
            <a:spLocks noGrp="1"/>
          </p:cNvSpPr>
          <p:nvPr>
            <p:ph type="subTitle" idx="1"/>
          </p:nvPr>
        </p:nvSpPr>
        <p:spPr>
          <a:xfrm>
            <a:off x="6646333" y="4851399"/>
            <a:ext cx="4513792" cy="914401"/>
          </a:xfrm>
        </p:spPr>
        <p:txBody>
          <a:bodyPr>
            <a:normAutofit/>
          </a:bodyPr>
          <a:lstStyle/>
          <a:p>
            <a:endParaRPr lang="fi-FI">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94328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nodePh="1">
                                  <p:stCondLst>
                                    <p:cond delay="2000"/>
                                  </p:stCondLst>
                                  <p:endCondLst>
                                    <p:cond evt="begin" delay="0">
                                      <p:tn val="8"/>
                                    </p:cond>
                                  </p:end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6400800" y="609600"/>
            <a:ext cx="5147730" cy="1641987"/>
          </a:xfrm>
        </p:spPr>
        <p:txBody>
          <a:bodyPr>
            <a:normAutofit/>
          </a:bodyPr>
          <a:lstStyle/>
          <a:p>
            <a:pPr>
              <a:lnSpc>
                <a:spcPct val="90000"/>
              </a:lnSpc>
            </a:pPr>
            <a:r>
              <a:rPr lang="fi-FI" dirty="0">
                <a:latin typeface="MV Boli" panose="02000500030200090000" pitchFamily="2" charset="0"/>
                <a:cs typeface="MV Boli" panose="02000500030200090000" pitchFamily="2" charset="0"/>
              </a:rPr>
              <a:t>FY3 </a:t>
            </a:r>
            <a:br>
              <a:rPr lang="fi-FI" dirty="0">
                <a:latin typeface="MV Boli" panose="02000500030200090000" pitchFamily="2" charset="0"/>
                <a:cs typeface="MV Boli" panose="02000500030200090000" pitchFamily="2" charset="0"/>
              </a:rPr>
            </a:br>
            <a:r>
              <a:rPr lang="fi-FI" dirty="0">
                <a:latin typeface="MV Boli" panose="02000500030200090000" pitchFamily="2" charset="0"/>
                <a:cs typeface="MV Boli" panose="02000500030200090000" pitchFamily="2" charset="0"/>
              </a:rPr>
              <a:t>energia ja LÄMPÖ</a:t>
            </a:r>
            <a:br>
              <a:rPr lang="fi-FI" dirty="0">
                <a:latin typeface="MV Boli" panose="02000500030200090000" pitchFamily="2" charset="0"/>
                <a:cs typeface="MV Boli" panose="02000500030200090000" pitchFamily="2" charset="0"/>
              </a:rPr>
            </a:br>
            <a:r>
              <a:rPr lang="fi-FI" dirty="0">
                <a:latin typeface="MV Boli" panose="02000500030200090000" pitchFamily="2" charset="0"/>
                <a:cs typeface="MV Boli" panose="02000500030200090000" pitchFamily="2" charset="0"/>
              </a:rPr>
              <a:t>(2 op)</a:t>
            </a:r>
            <a:endParaRPr lang="fi-FI">
              <a:latin typeface="MV Boli" panose="02000500030200090000" pitchFamily="2" charset="0"/>
              <a:cs typeface="MV Boli" panose="02000500030200090000" pitchFamily="2" charset="0"/>
            </a:endParaRPr>
          </a:p>
        </p:txBody>
      </p:sp>
      <p:pic>
        <p:nvPicPr>
          <p:cNvPr id="5" name="Kuva 4">
            <a:extLst>
              <a:ext uri="{FF2B5EF4-FFF2-40B4-BE49-F238E27FC236}">
                <a16:creationId xmlns:a16="http://schemas.microsoft.com/office/drawing/2014/main" id="{B430C7F4-2902-492D-A04A-F17962975A65}"/>
              </a:ext>
            </a:extLst>
          </p:cNvPr>
          <p:cNvPicPr>
            <a:picLocks noChangeAspect="1"/>
          </p:cNvPicPr>
          <p:nvPr/>
        </p:nvPicPr>
        <p:blipFill>
          <a:blip r:embed="rId3"/>
          <a:srcRect t="5080" b="10545"/>
          <a:stretch/>
        </p:blipFill>
        <p:spPr>
          <a:xfrm>
            <a:off x="20" y="975"/>
            <a:ext cx="6095980" cy="6858000"/>
          </a:xfrm>
          <a:prstGeom prst="rect">
            <a:avLst/>
          </a:prstGeom>
        </p:spPr>
      </p:pic>
      <p:sp>
        <p:nvSpPr>
          <p:cNvPr id="3" name="Sisällön paikkamerkki 2"/>
          <p:cNvSpPr>
            <a:spLocks noGrp="1"/>
          </p:cNvSpPr>
          <p:nvPr>
            <p:ph idx="1"/>
          </p:nvPr>
        </p:nvSpPr>
        <p:spPr>
          <a:xfrm>
            <a:off x="6400800" y="2251587"/>
            <a:ext cx="5147730" cy="3637935"/>
          </a:xfrm>
        </p:spPr>
        <p:txBody>
          <a:bodyPr>
            <a:normAutofit/>
          </a:bodyPr>
          <a:lstStyle/>
          <a:p>
            <a:pPr>
              <a:lnSpc>
                <a:spcPct val="90000"/>
              </a:lnSpc>
            </a:pPr>
            <a:r>
              <a:rPr lang="fi-FI" sz="1100"/>
              <a:t>voima vuorovaikutuksen voimakkuuden mittana</a:t>
            </a:r>
          </a:p>
          <a:p>
            <a:pPr>
              <a:lnSpc>
                <a:spcPct val="90000"/>
              </a:lnSpc>
            </a:pPr>
            <a:r>
              <a:rPr lang="fi-FI" sz="1100"/>
              <a:t>mekaaninen työ</a:t>
            </a:r>
          </a:p>
          <a:p>
            <a:pPr>
              <a:lnSpc>
                <a:spcPct val="90000"/>
              </a:lnSpc>
            </a:pPr>
            <a:r>
              <a:rPr lang="fi-FI" sz="1100"/>
              <a:t>termodynaaminen systeemi ja tilanmuuttujat</a:t>
            </a:r>
          </a:p>
          <a:p>
            <a:pPr>
              <a:lnSpc>
                <a:spcPct val="90000"/>
              </a:lnSpc>
            </a:pPr>
            <a:r>
              <a:rPr lang="fi-FI" sz="1100"/>
              <a:t>lämpötila, paine ja hydrostaattinen paine</a:t>
            </a:r>
          </a:p>
          <a:p>
            <a:pPr>
              <a:lnSpc>
                <a:spcPct val="90000"/>
              </a:lnSpc>
            </a:pPr>
            <a:r>
              <a:rPr lang="fi-FI" sz="1100"/>
              <a:t>energian säilyminen, sisäenergia, energian siirtyminen ja lämpömäärä</a:t>
            </a:r>
          </a:p>
          <a:p>
            <a:pPr>
              <a:lnSpc>
                <a:spcPct val="90000"/>
              </a:lnSpc>
            </a:pPr>
            <a:r>
              <a:rPr lang="fi-FI" sz="1100"/>
              <a:t>aineen lämpeneminen ja jäähtyminen sekä olomuodon muutokset</a:t>
            </a:r>
          </a:p>
          <a:p>
            <a:pPr>
              <a:lnSpc>
                <a:spcPct val="90000"/>
              </a:lnSpc>
            </a:pPr>
            <a:r>
              <a:rPr lang="fi-FI" sz="1100"/>
              <a:t>lämpölaajeneminen</a:t>
            </a:r>
          </a:p>
          <a:p>
            <a:pPr>
              <a:lnSpc>
                <a:spcPct val="90000"/>
              </a:lnSpc>
            </a:pPr>
            <a:r>
              <a:rPr lang="fi-FI" sz="1100"/>
              <a:t>kaasujen tilanmuutokset ja ideaalikaasun tilanyhtälö</a:t>
            </a:r>
          </a:p>
          <a:p>
            <a:pPr>
              <a:lnSpc>
                <a:spcPct val="90000"/>
              </a:lnSpc>
            </a:pPr>
            <a:r>
              <a:rPr lang="fi-FI" sz="1100"/>
              <a:t>energiantuotanto, rakentaminen ja energia kotona, ilmastonmuutos sekä lämpövoimakone.</a:t>
            </a:r>
          </a:p>
          <a:p>
            <a:pPr marL="0" indent="0">
              <a:lnSpc>
                <a:spcPct val="90000"/>
              </a:lnSpc>
              <a:buNone/>
            </a:pPr>
            <a:r>
              <a:rPr lang="fi-FI" sz="1100"/>
              <a:t>Oppitunneilla tehdään useita pieniä opiskelijatöitä sekä yksi isompi tutkimus, josta tehdään palautettava työselostus. Tämä on fysiikan opintojaksoista helpoimpia eikä laskut ole vielä kovin vaativia.</a:t>
            </a:r>
            <a:endParaRPr lang="fi-FI" sz="1100">
              <a:latin typeface="MV Boli" panose="02000500030200090000" pitchFamily="2" charset="0"/>
              <a:cs typeface="MV Boli" panose="02000500030200090000" pitchFamily="2" charset="0"/>
            </a:endParaRPr>
          </a:p>
          <a:p>
            <a:pPr>
              <a:lnSpc>
                <a:spcPct val="90000"/>
              </a:lnSpc>
            </a:pPr>
            <a:endParaRPr lang="fi-FI" sz="1100">
              <a:latin typeface="MV Boli" panose="02000500030200090000" pitchFamily="2" charset="0"/>
              <a:cs typeface="MV Boli" panose="02000500030200090000" pitchFamily="2" charset="0"/>
            </a:endParaRPr>
          </a:p>
          <a:p>
            <a:pPr marL="0" indent="0">
              <a:lnSpc>
                <a:spcPct val="90000"/>
              </a:lnSpc>
              <a:buNone/>
            </a:pPr>
            <a:endParaRPr lang="fi-FI" sz="110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589397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a:latin typeface="MV Boli" panose="02000500030200090000" pitchFamily="2" charset="0"/>
                <a:cs typeface="MV Boli" panose="02000500030200090000" pitchFamily="2" charset="0"/>
              </a:rPr>
              <a:t>FY4 </a:t>
            </a:r>
            <a:br>
              <a:rPr lang="fi-FI" dirty="0">
                <a:latin typeface="MV Boli" panose="02000500030200090000" pitchFamily="2" charset="0"/>
                <a:cs typeface="MV Boli" panose="02000500030200090000" pitchFamily="2" charset="0"/>
              </a:rPr>
            </a:br>
            <a:r>
              <a:rPr lang="fi-FI" dirty="0">
                <a:latin typeface="MV Boli" panose="02000500030200090000" pitchFamily="2" charset="0"/>
                <a:cs typeface="MV Boli" panose="02000500030200090000" pitchFamily="2" charset="0"/>
              </a:rPr>
              <a:t>voima ja liike</a:t>
            </a:r>
            <a:br>
              <a:rPr lang="fi-FI" dirty="0">
                <a:latin typeface="MV Boli" panose="02000500030200090000" pitchFamily="2" charset="0"/>
                <a:cs typeface="MV Boli" panose="02000500030200090000" pitchFamily="2" charset="0"/>
              </a:rPr>
            </a:br>
            <a:r>
              <a:rPr lang="fi-FI" dirty="0">
                <a:latin typeface="MV Boli" panose="02000500030200090000" pitchFamily="2" charset="0"/>
                <a:cs typeface="MV Boli" panose="02000500030200090000" pitchFamily="2" charset="0"/>
              </a:rPr>
              <a:t>(2 op)</a:t>
            </a:r>
          </a:p>
        </p:txBody>
      </p:sp>
      <p:sp>
        <p:nvSpPr>
          <p:cNvPr id="3" name="Sisällön paikkamerkki 2"/>
          <p:cNvSpPr>
            <a:spLocks noGrp="1"/>
          </p:cNvSpPr>
          <p:nvPr>
            <p:ph sz="half" idx="1"/>
          </p:nvPr>
        </p:nvSpPr>
        <p:spPr/>
        <p:txBody>
          <a:bodyPr>
            <a:normAutofit/>
          </a:bodyPr>
          <a:lstStyle/>
          <a:p>
            <a:endParaRPr lang="fi-FI" dirty="0"/>
          </a:p>
          <a:p>
            <a:endParaRPr lang="fi-FI" dirty="0"/>
          </a:p>
          <a:p>
            <a:endParaRPr lang="fi-FI" dirty="0"/>
          </a:p>
        </p:txBody>
      </p:sp>
      <p:sp>
        <p:nvSpPr>
          <p:cNvPr id="4" name="Tekstiruutu 3">
            <a:extLst>
              <a:ext uri="{FF2B5EF4-FFF2-40B4-BE49-F238E27FC236}">
                <a16:creationId xmlns:a16="http://schemas.microsoft.com/office/drawing/2014/main" id="{73BC60A0-A96E-4B77-BFB9-5AC4FD0F21EE}"/>
              </a:ext>
            </a:extLst>
          </p:cNvPr>
          <p:cNvSpPr txBox="1"/>
          <p:nvPr/>
        </p:nvSpPr>
        <p:spPr>
          <a:xfrm>
            <a:off x="622298" y="2347275"/>
            <a:ext cx="9275846" cy="64633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kstiruutu 6">
            <a:extLst>
              <a:ext uri="{FF2B5EF4-FFF2-40B4-BE49-F238E27FC236}">
                <a16:creationId xmlns:a16="http://schemas.microsoft.com/office/drawing/2014/main" id="{288C4D70-BC28-4F45-A789-E8343D054A57}"/>
              </a:ext>
            </a:extLst>
          </p:cNvPr>
          <p:cNvSpPr txBox="1"/>
          <p:nvPr/>
        </p:nvSpPr>
        <p:spPr>
          <a:xfrm>
            <a:off x="930026" y="2258474"/>
            <a:ext cx="9502219" cy="286232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tasainen ja tasaisesti kiihtyvä suoraviivainen liike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kappaleiden vuorovaikutus ja voima sekä Newtonin lait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voimien yhteisvaikutus, voimakuvio ja liikeyhtälö</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paino ja kitka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liike-energia, potentiaalienergia ja mekaaninen energia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mekaanisen energian säilyminen ja mekaniikan energiaperiaate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liikemäärä, impulssi, liikemäärän säilyminen ja yksiulotteiset törmäykset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Oppitunneilla tehdään pieniä oppilastöitä, joiden avulla voidaan ymmärtää mekaniikan periaatteita.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Laskennallisesti tämä opintojakso on hieman haastavampi kuin edellinen FY3.</a:t>
            </a:r>
          </a:p>
        </p:txBody>
      </p:sp>
      <p:pic>
        <p:nvPicPr>
          <p:cNvPr id="9" name="Kuva 8">
            <a:extLst>
              <a:ext uri="{FF2B5EF4-FFF2-40B4-BE49-F238E27FC236}">
                <a16:creationId xmlns:a16="http://schemas.microsoft.com/office/drawing/2014/main" id="{ECE637C0-4362-4C3D-BAAC-1E65D26D257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623257" y="668375"/>
            <a:ext cx="4005475" cy="3004106"/>
          </a:xfrm>
          <a:prstGeom prst="rect">
            <a:avLst/>
          </a:prstGeom>
        </p:spPr>
      </p:pic>
      <p:sp>
        <p:nvSpPr>
          <p:cNvPr id="10" name="Tekstiruutu 9">
            <a:extLst>
              <a:ext uri="{FF2B5EF4-FFF2-40B4-BE49-F238E27FC236}">
                <a16:creationId xmlns:a16="http://schemas.microsoft.com/office/drawing/2014/main" id="{C81C6AE7-3C91-4BC9-8E6D-4230BE1E9081}"/>
              </a:ext>
            </a:extLst>
          </p:cNvPr>
          <p:cNvSpPr txBox="1"/>
          <p:nvPr/>
        </p:nvSpPr>
        <p:spPr>
          <a:xfrm>
            <a:off x="8216511" y="3865088"/>
            <a:ext cx="3490274"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prstClr val="white"/>
                </a:solidFill>
                <a:effectLst/>
                <a:uLnTx/>
                <a:uFillTx/>
                <a:latin typeface="Calibri" panose="020F0502020204030204"/>
                <a:ea typeface="+mn-ea"/>
                <a:cs typeface="+mn-cs"/>
                <a:hlinkClick r:id="rId3" tooltip="https://fi.wikipedia.org/wiki/Newtonin_kehto"/>
              </a:rPr>
              <a:t>Tämä kuva</a:t>
            </a:r>
            <a:r>
              <a:rPr kumimoji="0" lang="fi-FI" sz="900" b="0" i="0" u="none" strike="noStrike" kern="1200" cap="none" spc="0" normalizeH="0" baseline="0" noProof="0">
                <a:ln>
                  <a:noFill/>
                </a:ln>
                <a:solidFill>
                  <a:prstClr val="white"/>
                </a:solidFill>
                <a:effectLst/>
                <a:uLnTx/>
                <a:uFillTx/>
                <a:latin typeface="Calibri" panose="020F0502020204030204"/>
                <a:ea typeface="+mn-ea"/>
                <a:cs typeface="+mn-cs"/>
              </a:rPr>
              <a:t>, tekijä Tuntematon tekijä, käyttöoikeus: </a:t>
            </a:r>
            <a:r>
              <a:rPr kumimoji="0" lang="fi-FI" sz="900" b="0" i="0" u="none" strike="noStrike" kern="1200" cap="none" spc="0" normalizeH="0" baseline="0" noProof="0">
                <a:ln>
                  <a:noFill/>
                </a:ln>
                <a:solidFill>
                  <a:prstClr val="white"/>
                </a:solidFill>
                <a:effectLst/>
                <a:uLnTx/>
                <a:uFillTx/>
                <a:latin typeface="Calibri" panose="020F0502020204030204"/>
                <a:ea typeface="+mn-ea"/>
                <a:cs typeface="+mn-cs"/>
                <a:hlinkClick r:id="rId4" tooltip="https://creativecommons.org/licenses/by-sa/3.0/"/>
              </a:rPr>
              <a:t>CC BY-SA</a:t>
            </a:r>
            <a:endParaRPr kumimoji="0" lang="fi-FI"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012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D57B9-6C7B-2373-46DE-4875E8EA9CA4}"/>
              </a:ext>
            </a:extLst>
          </p:cNvPr>
          <p:cNvSpPr>
            <a:spLocks noGrp="1"/>
          </p:cNvSpPr>
          <p:nvPr>
            <p:ph type="title"/>
          </p:nvPr>
        </p:nvSpPr>
        <p:spPr/>
        <p:txBody>
          <a:bodyPr>
            <a:normAutofit fontScale="90000"/>
          </a:bodyPr>
          <a:lstStyle/>
          <a:p>
            <a:r>
              <a:rPr lang="en-US" dirty="0">
                <a:ea typeface="Calibri Light"/>
                <a:cs typeface="Calibri Light"/>
              </a:rPr>
              <a:t>FY5</a:t>
            </a:r>
            <a:br>
              <a:rPr lang="en-US" dirty="0">
                <a:ea typeface="Calibri Light"/>
                <a:cs typeface="Calibri Light"/>
              </a:rPr>
            </a:br>
            <a:r>
              <a:rPr lang="en-US" dirty="0" err="1">
                <a:ea typeface="Calibri Light"/>
                <a:cs typeface="Calibri Light"/>
              </a:rPr>
              <a:t>Jaksollinen</a:t>
            </a:r>
            <a:r>
              <a:rPr lang="en-US" dirty="0">
                <a:ea typeface="Calibri Light"/>
                <a:cs typeface="Calibri Light"/>
              </a:rPr>
              <a:t> </a:t>
            </a:r>
            <a:r>
              <a:rPr lang="en-US" dirty="0" err="1">
                <a:ea typeface="Calibri Light"/>
                <a:cs typeface="Calibri Light"/>
              </a:rPr>
              <a:t>liike</a:t>
            </a:r>
            <a:r>
              <a:rPr lang="en-US" dirty="0">
                <a:ea typeface="Calibri Light"/>
                <a:cs typeface="Calibri Light"/>
              </a:rPr>
              <a:t> ja </a:t>
            </a:r>
            <a:r>
              <a:rPr lang="en-US" dirty="0" err="1">
                <a:ea typeface="Calibri Light"/>
                <a:cs typeface="Calibri Light"/>
              </a:rPr>
              <a:t>aallot</a:t>
            </a:r>
            <a:br>
              <a:rPr lang="en-US" dirty="0">
                <a:ea typeface="Calibri Light"/>
                <a:cs typeface="Calibri Light"/>
              </a:rPr>
            </a:br>
            <a:r>
              <a:rPr lang="en-US" dirty="0">
                <a:ea typeface="Calibri Light"/>
                <a:cs typeface="Calibri Light"/>
              </a:rPr>
              <a:t>(2 op)</a:t>
            </a:r>
            <a:endParaRPr lang="en-US" dirty="0"/>
          </a:p>
        </p:txBody>
      </p:sp>
      <p:sp>
        <p:nvSpPr>
          <p:cNvPr id="3" name="Content Placeholder 2">
            <a:extLst>
              <a:ext uri="{FF2B5EF4-FFF2-40B4-BE49-F238E27FC236}">
                <a16:creationId xmlns:a16="http://schemas.microsoft.com/office/drawing/2014/main" id="{FD2699BD-E64C-668A-90D9-4B23C3131CAD}"/>
              </a:ext>
            </a:extLst>
          </p:cNvPr>
          <p:cNvSpPr>
            <a:spLocks noGrp="1"/>
          </p:cNvSpPr>
          <p:nvPr>
            <p:ph idx="1"/>
          </p:nvPr>
        </p:nvSpPr>
        <p:spPr/>
        <p:txBody>
          <a:bodyPr/>
          <a:lstStyle/>
          <a:p>
            <a:r>
              <a:rPr lang="en-US" sz="2400" dirty="0" err="1">
                <a:latin typeface="Tw Cen MT"/>
              </a:rPr>
              <a:t>Syvennetään</a:t>
            </a:r>
            <a:r>
              <a:rPr lang="en-US" sz="2400" dirty="0">
                <a:latin typeface="Tw Cen MT"/>
              </a:rPr>
              <a:t> </a:t>
            </a:r>
            <a:r>
              <a:rPr lang="en-US" sz="2400" dirty="0" err="1">
                <a:latin typeface="Tw Cen MT"/>
              </a:rPr>
              <a:t>edellisessä</a:t>
            </a:r>
            <a:r>
              <a:rPr lang="en-US" sz="2400" dirty="0">
                <a:latin typeface="Tw Cen MT"/>
              </a:rPr>
              <a:t> </a:t>
            </a:r>
            <a:r>
              <a:rPr lang="en-US" sz="2400" dirty="0" err="1">
                <a:latin typeface="Tw Cen MT"/>
              </a:rPr>
              <a:t>opintojaksossa</a:t>
            </a:r>
            <a:r>
              <a:rPr lang="en-US" sz="2400" dirty="0">
                <a:latin typeface="Tw Cen MT"/>
              </a:rPr>
              <a:t> </a:t>
            </a:r>
            <a:r>
              <a:rPr lang="en-US" sz="2400" dirty="0" err="1">
                <a:latin typeface="Tw Cen MT"/>
              </a:rPr>
              <a:t>omaksuttuja</a:t>
            </a:r>
            <a:r>
              <a:rPr lang="en-US" sz="2400" dirty="0">
                <a:latin typeface="Tw Cen MT"/>
              </a:rPr>
              <a:t> </a:t>
            </a:r>
            <a:r>
              <a:rPr lang="en-US" sz="2400" dirty="0" err="1">
                <a:latin typeface="Tw Cen MT"/>
              </a:rPr>
              <a:t>tietoja</a:t>
            </a:r>
            <a:r>
              <a:rPr lang="en-US" sz="2400" dirty="0">
                <a:latin typeface="Tw Cen MT"/>
              </a:rPr>
              <a:t> ja </a:t>
            </a:r>
            <a:r>
              <a:rPr lang="en-US" sz="2400" dirty="0" err="1">
                <a:latin typeface="Tw Cen MT"/>
              </a:rPr>
              <a:t>taitoja</a:t>
            </a:r>
            <a:r>
              <a:rPr lang="en-US" sz="2400" dirty="0">
                <a:latin typeface="Tw Cen MT"/>
              </a:rPr>
              <a:t>. </a:t>
            </a:r>
            <a:endParaRPr lang="en-US" sz="2400">
              <a:latin typeface="Calibri" panose="020F0502020204030204"/>
              <a:ea typeface="Calibri"/>
              <a:cs typeface="Calibri"/>
            </a:endParaRPr>
          </a:p>
          <a:p>
            <a:pPr>
              <a:buClr>
                <a:srgbClr val="FFFFFF"/>
              </a:buClr>
            </a:pPr>
            <a:r>
              <a:rPr lang="en-US" sz="2400" dirty="0" err="1">
                <a:latin typeface="Tw Cen MT"/>
              </a:rPr>
              <a:t>Perehdytään</a:t>
            </a:r>
            <a:r>
              <a:rPr lang="en-US" sz="2400" dirty="0">
                <a:latin typeface="Tw Cen MT"/>
              </a:rPr>
              <a:t> </a:t>
            </a:r>
            <a:r>
              <a:rPr lang="en-US" sz="2400" dirty="0" err="1">
                <a:latin typeface="Tw Cen MT"/>
              </a:rPr>
              <a:t>harmoniseen</a:t>
            </a:r>
            <a:r>
              <a:rPr lang="en-US" sz="2400" dirty="0">
                <a:latin typeface="Tw Cen MT"/>
              </a:rPr>
              <a:t> </a:t>
            </a:r>
            <a:r>
              <a:rPr lang="en-US" sz="2400" dirty="0" err="1">
                <a:latin typeface="Tw Cen MT"/>
              </a:rPr>
              <a:t>vuorovaikutukseen</a:t>
            </a:r>
            <a:r>
              <a:rPr lang="en-US" sz="2400" dirty="0">
                <a:latin typeface="Tw Cen MT"/>
              </a:rPr>
              <a:t> ja </a:t>
            </a:r>
            <a:r>
              <a:rPr lang="en-US" sz="2400" dirty="0" err="1">
                <a:latin typeface="Tw Cen MT"/>
              </a:rPr>
              <a:t>gravitaatiovuorovaikutukseen</a:t>
            </a:r>
            <a:r>
              <a:rPr lang="en-US" sz="2400" dirty="0">
                <a:latin typeface="Tw Cen MT"/>
              </a:rPr>
              <a:t> </a:t>
            </a:r>
            <a:r>
              <a:rPr lang="en-US" sz="2400" dirty="0" err="1">
                <a:latin typeface="Tw Cen MT"/>
              </a:rPr>
              <a:t>sekä</a:t>
            </a:r>
            <a:r>
              <a:rPr lang="en-US" sz="2400" dirty="0">
                <a:latin typeface="Tw Cen MT"/>
              </a:rPr>
              <a:t> </a:t>
            </a:r>
            <a:r>
              <a:rPr lang="en-US" sz="2400" dirty="0" err="1">
                <a:latin typeface="Tw Cen MT"/>
              </a:rPr>
              <a:t>niiden</a:t>
            </a:r>
            <a:r>
              <a:rPr lang="en-US" sz="2400" dirty="0">
                <a:latin typeface="Tw Cen MT"/>
              </a:rPr>
              <a:t> </a:t>
            </a:r>
            <a:r>
              <a:rPr lang="en-US" sz="2400" dirty="0" err="1">
                <a:latin typeface="Tw Cen MT"/>
              </a:rPr>
              <a:t>aiheuttamiin</a:t>
            </a:r>
            <a:r>
              <a:rPr lang="en-US" sz="2400" dirty="0">
                <a:latin typeface="Tw Cen MT"/>
              </a:rPr>
              <a:t> </a:t>
            </a:r>
            <a:r>
              <a:rPr lang="en-US" sz="2400" dirty="0" err="1">
                <a:latin typeface="Tw Cen MT"/>
              </a:rPr>
              <a:t>liikeilmiöihin</a:t>
            </a:r>
            <a:r>
              <a:rPr lang="en-US" sz="2400" dirty="0">
                <a:latin typeface="Tw Cen MT"/>
              </a:rPr>
              <a:t>. </a:t>
            </a:r>
            <a:endParaRPr lang="en-US" sz="2400">
              <a:latin typeface="Calibri" panose="020F0502020204030204"/>
              <a:ea typeface="Calibri"/>
              <a:cs typeface="Calibri"/>
            </a:endParaRPr>
          </a:p>
          <a:p>
            <a:pPr>
              <a:buClr>
                <a:srgbClr val="FFFFFF"/>
              </a:buClr>
            </a:pPr>
            <a:r>
              <a:rPr lang="en-US" sz="2400" dirty="0" err="1">
                <a:latin typeface="Tw Cen MT"/>
              </a:rPr>
              <a:t>Lisäksi</a:t>
            </a:r>
            <a:r>
              <a:rPr lang="en-US" sz="2400" dirty="0">
                <a:latin typeface="Tw Cen MT"/>
              </a:rPr>
              <a:t> </a:t>
            </a:r>
            <a:r>
              <a:rPr lang="en-US" sz="2400" dirty="0" err="1">
                <a:latin typeface="Tw Cen MT"/>
              </a:rPr>
              <a:t>tutkitaan</a:t>
            </a:r>
            <a:r>
              <a:rPr lang="en-US" sz="2400" dirty="0">
                <a:latin typeface="Tw Cen MT"/>
              </a:rPr>
              <a:t> ja </a:t>
            </a:r>
            <a:r>
              <a:rPr lang="en-US" sz="2400" dirty="0" err="1">
                <a:latin typeface="Tw Cen MT"/>
              </a:rPr>
              <a:t>mallinnetaan</a:t>
            </a:r>
            <a:r>
              <a:rPr lang="en-US" sz="2400" dirty="0">
                <a:latin typeface="Tw Cen MT"/>
              </a:rPr>
              <a:t> </a:t>
            </a:r>
            <a:r>
              <a:rPr lang="en-US" sz="2400" dirty="0" err="1">
                <a:latin typeface="Tw Cen MT"/>
              </a:rPr>
              <a:t>ääntä</a:t>
            </a:r>
            <a:r>
              <a:rPr lang="en-US" sz="2400" dirty="0">
                <a:latin typeface="Tw Cen MT"/>
              </a:rPr>
              <a:t> ja </a:t>
            </a:r>
            <a:r>
              <a:rPr lang="en-US" sz="2400" dirty="0" err="1">
                <a:latin typeface="Tw Cen MT"/>
              </a:rPr>
              <a:t>ääni-ilmiöitä</a:t>
            </a:r>
            <a:r>
              <a:rPr lang="en-US" sz="2400" dirty="0">
                <a:latin typeface="Tw Cen MT"/>
              </a:rPr>
              <a:t> </a:t>
            </a:r>
            <a:r>
              <a:rPr lang="en-US" sz="2400" dirty="0" err="1">
                <a:latin typeface="Tw Cen MT"/>
              </a:rPr>
              <a:t>mekaanisina</a:t>
            </a:r>
            <a:r>
              <a:rPr lang="en-US" sz="2400" dirty="0">
                <a:latin typeface="Tw Cen MT"/>
              </a:rPr>
              <a:t> </a:t>
            </a:r>
            <a:r>
              <a:rPr lang="en-US" sz="2400" dirty="0" err="1">
                <a:latin typeface="Tw Cen MT"/>
              </a:rPr>
              <a:t>aaltoliikkeinä</a:t>
            </a:r>
            <a:r>
              <a:rPr lang="en-US" sz="2400" dirty="0">
                <a:latin typeface="Tw Cen MT"/>
              </a:rPr>
              <a:t>.</a:t>
            </a:r>
            <a:endParaRPr lang="en-US" sz="2400">
              <a:ea typeface="Calibri"/>
              <a:cs typeface="Calibri"/>
            </a:endParaRPr>
          </a:p>
          <a:p>
            <a:pPr>
              <a:buClr>
                <a:srgbClr val="FFFFFF"/>
              </a:buClr>
            </a:pPr>
            <a:endParaRPr lang="en-US" dirty="0">
              <a:ea typeface="Calibri"/>
              <a:cs typeface="Calibri"/>
            </a:endParaRPr>
          </a:p>
        </p:txBody>
      </p:sp>
    </p:spTree>
    <p:extLst>
      <p:ext uri="{BB962C8B-B14F-4D97-AF65-F5344CB8AC3E}">
        <p14:creationId xmlns:p14="http://schemas.microsoft.com/office/powerpoint/2010/main" val="1983450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BCA81-ACEB-E86D-9C6A-D089F32480F0}"/>
              </a:ext>
            </a:extLst>
          </p:cNvPr>
          <p:cNvSpPr>
            <a:spLocks noGrp="1"/>
          </p:cNvSpPr>
          <p:nvPr>
            <p:ph type="title"/>
          </p:nvPr>
        </p:nvSpPr>
        <p:spPr/>
        <p:txBody>
          <a:bodyPr>
            <a:normAutofit fontScale="90000"/>
          </a:bodyPr>
          <a:lstStyle/>
          <a:p>
            <a:r>
              <a:rPr lang="en-US">
                <a:ea typeface="Calibri Light"/>
                <a:cs typeface="Calibri Light"/>
              </a:rPr>
              <a:t>FY6</a:t>
            </a:r>
            <a:br>
              <a:rPr lang="en-US" dirty="0">
                <a:ea typeface="Calibri Light"/>
                <a:cs typeface="Calibri Light"/>
              </a:rPr>
            </a:br>
            <a:r>
              <a:rPr lang="en-US" err="1">
                <a:ea typeface="Calibri Light"/>
                <a:cs typeface="Calibri Light"/>
              </a:rPr>
              <a:t>Sähkö</a:t>
            </a:r>
            <a:br>
              <a:rPr lang="en-US" dirty="0">
                <a:ea typeface="Calibri Light"/>
                <a:cs typeface="Calibri Light"/>
              </a:rPr>
            </a:br>
            <a:r>
              <a:rPr lang="en-US">
                <a:ea typeface="Calibri Light"/>
                <a:cs typeface="Calibri Light"/>
              </a:rPr>
              <a:t>(2 op)</a:t>
            </a:r>
            <a:endParaRPr lang="en-US"/>
          </a:p>
        </p:txBody>
      </p:sp>
      <p:sp>
        <p:nvSpPr>
          <p:cNvPr id="3" name="Content Placeholder 2">
            <a:extLst>
              <a:ext uri="{FF2B5EF4-FFF2-40B4-BE49-F238E27FC236}">
                <a16:creationId xmlns:a16="http://schemas.microsoft.com/office/drawing/2014/main" id="{B5526701-4735-8FA6-534F-4683C941146C}"/>
              </a:ext>
            </a:extLst>
          </p:cNvPr>
          <p:cNvSpPr>
            <a:spLocks noGrp="1"/>
          </p:cNvSpPr>
          <p:nvPr>
            <p:ph idx="1"/>
          </p:nvPr>
        </p:nvSpPr>
        <p:spPr/>
        <p:txBody>
          <a:bodyPr/>
          <a:lstStyle/>
          <a:p>
            <a:r>
              <a:rPr lang="en-US" sz="2400" dirty="0" err="1">
                <a:latin typeface="Tw Cen MT"/>
              </a:rPr>
              <a:t>Perehdytään</a:t>
            </a:r>
            <a:r>
              <a:rPr lang="en-US" sz="2400" dirty="0">
                <a:latin typeface="Tw Cen MT"/>
              </a:rPr>
              <a:t> </a:t>
            </a:r>
            <a:r>
              <a:rPr lang="en-US" sz="2400" dirty="0" err="1">
                <a:latin typeface="Tw Cen MT"/>
              </a:rPr>
              <a:t>keskeisimpiin</a:t>
            </a:r>
            <a:r>
              <a:rPr lang="en-US" sz="2400" dirty="0">
                <a:latin typeface="Tw Cen MT"/>
              </a:rPr>
              <a:t> </a:t>
            </a:r>
            <a:r>
              <a:rPr lang="en-US" sz="2400" dirty="0" err="1">
                <a:latin typeface="Tw Cen MT"/>
              </a:rPr>
              <a:t>sähköistä</a:t>
            </a:r>
            <a:r>
              <a:rPr lang="en-US" sz="2400" dirty="0">
                <a:latin typeface="Tw Cen MT"/>
              </a:rPr>
              <a:t> </a:t>
            </a:r>
            <a:r>
              <a:rPr lang="en-US" sz="2400" dirty="0" err="1">
                <a:latin typeface="Tw Cen MT"/>
              </a:rPr>
              <a:t>vuorovaikutusta</a:t>
            </a:r>
            <a:r>
              <a:rPr lang="en-US" sz="2400" dirty="0">
                <a:latin typeface="Tw Cen MT"/>
              </a:rPr>
              <a:t> </a:t>
            </a:r>
            <a:r>
              <a:rPr lang="en-US" sz="2400" dirty="0" err="1">
                <a:latin typeface="Tw Cen MT"/>
              </a:rPr>
              <a:t>kuvaaviin</a:t>
            </a:r>
            <a:r>
              <a:rPr lang="en-US" sz="2400" dirty="0">
                <a:latin typeface="Tw Cen MT"/>
              </a:rPr>
              <a:t> </a:t>
            </a:r>
            <a:r>
              <a:rPr lang="en-US" sz="2400" dirty="0" err="1">
                <a:latin typeface="Tw Cen MT"/>
              </a:rPr>
              <a:t>malleihin</a:t>
            </a:r>
            <a:r>
              <a:rPr lang="en-US" sz="2400" dirty="0">
                <a:latin typeface="Tw Cen MT"/>
              </a:rPr>
              <a:t> </a:t>
            </a:r>
            <a:r>
              <a:rPr lang="en-US" sz="2400" dirty="0" err="1">
                <a:latin typeface="Tw Cen MT"/>
              </a:rPr>
              <a:t>sekä</a:t>
            </a:r>
            <a:r>
              <a:rPr lang="en-US" sz="2400" dirty="0">
                <a:latin typeface="Tw Cen MT"/>
              </a:rPr>
              <a:t> </a:t>
            </a:r>
            <a:r>
              <a:rPr lang="en-US" sz="2400" dirty="0" err="1">
                <a:latin typeface="Tw Cen MT"/>
              </a:rPr>
              <a:t>sähköenergian</a:t>
            </a:r>
            <a:r>
              <a:rPr lang="en-US" sz="2400" dirty="0">
                <a:latin typeface="Tw Cen MT"/>
              </a:rPr>
              <a:t> ja </a:t>
            </a:r>
            <a:r>
              <a:rPr lang="en-US" sz="2400" dirty="0" err="1">
                <a:latin typeface="Tw Cen MT"/>
              </a:rPr>
              <a:t>sähkötekniikan</a:t>
            </a:r>
            <a:r>
              <a:rPr lang="en-US" sz="2400" dirty="0">
                <a:latin typeface="Tw Cen MT"/>
              </a:rPr>
              <a:t> </a:t>
            </a:r>
            <a:r>
              <a:rPr lang="en-US" sz="2400" dirty="0" err="1">
                <a:latin typeface="Tw Cen MT"/>
              </a:rPr>
              <a:t>käsitteisiin</a:t>
            </a:r>
            <a:r>
              <a:rPr lang="en-US" sz="2400" dirty="0">
                <a:latin typeface="Tw Cen MT"/>
              </a:rPr>
              <a:t>. </a:t>
            </a:r>
            <a:endParaRPr lang="en-US" sz="2400" dirty="0">
              <a:latin typeface="Tw Cen MT"/>
              <a:ea typeface="Calibri"/>
              <a:cs typeface="Calibri"/>
            </a:endParaRPr>
          </a:p>
          <a:p>
            <a:pPr>
              <a:buClr>
                <a:srgbClr val="FFFFFF"/>
              </a:buClr>
            </a:pPr>
            <a:r>
              <a:rPr lang="en-US" sz="2400" dirty="0" err="1">
                <a:latin typeface="Tw Cen MT"/>
              </a:rPr>
              <a:t>Opiskelija</a:t>
            </a:r>
            <a:r>
              <a:rPr lang="en-US" sz="2400" dirty="0">
                <a:latin typeface="Tw Cen MT"/>
              </a:rPr>
              <a:t> </a:t>
            </a:r>
            <a:r>
              <a:rPr lang="en-US" sz="2400" dirty="0" err="1">
                <a:latin typeface="Tw Cen MT"/>
              </a:rPr>
              <a:t>saa</a:t>
            </a:r>
            <a:r>
              <a:rPr lang="en-US" sz="2400" dirty="0">
                <a:latin typeface="Tw Cen MT"/>
              </a:rPr>
              <a:t> </a:t>
            </a:r>
            <a:r>
              <a:rPr lang="en-US" sz="2400" dirty="0" err="1">
                <a:latin typeface="Tw Cen MT"/>
              </a:rPr>
              <a:t>perustiedot</a:t>
            </a:r>
            <a:r>
              <a:rPr lang="en-US" sz="2400" dirty="0">
                <a:latin typeface="Tw Cen MT"/>
              </a:rPr>
              <a:t> </a:t>
            </a:r>
            <a:r>
              <a:rPr lang="en-US" sz="2400" dirty="0" err="1">
                <a:latin typeface="Tw Cen MT"/>
              </a:rPr>
              <a:t>yksinkertaisten</a:t>
            </a:r>
            <a:r>
              <a:rPr lang="en-US" sz="2400" dirty="0">
                <a:latin typeface="Tw Cen MT"/>
              </a:rPr>
              <a:t> </a:t>
            </a:r>
            <a:r>
              <a:rPr lang="en-US" sz="2400" dirty="0" err="1">
                <a:latin typeface="Tw Cen MT"/>
              </a:rPr>
              <a:t>virtapiirien</a:t>
            </a:r>
            <a:r>
              <a:rPr lang="en-US" sz="2400" dirty="0">
                <a:latin typeface="Tw Cen MT"/>
              </a:rPr>
              <a:t> </a:t>
            </a:r>
            <a:r>
              <a:rPr lang="en-US" sz="2400" dirty="0" err="1">
                <a:latin typeface="Tw Cen MT"/>
              </a:rPr>
              <a:t>suunnittelusta</a:t>
            </a:r>
            <a:r>
              <a:rPr lang="en-US" sz="2400" dirty="0">
                <a:latin typeface="Tw Cen MT"/>
              </a:rPr>
              <a:t> ja </a:t>
            </a:r>
            <a:r>
              <a:rPr lang="en-US" sz="2400" dirty="0" err="1">
                <a:latin typeface="Tw Cen MT"/>
              </a:rPr>
              <a:t>tutkimisesta</a:t>
            </a:r>
            <a:r>
              <a:rPr lang="en-US" sz="2400" dirty="0">
                <a:latin typeface="Tw Cen MT"/>
              </a:rPr>
              <a:t>. </a:t>
            </a:r>
            <a:endParaRPr lang="en-US" sz="2400" dirty="0">
              <a:latin typeface="Tw Cen MT"/>
              <a:ea typeface="Calibri"/>
              <a:cs typeface="Calibri"/>
            </a:endParaRPr>
          </a:p>
          <a:p>
            <a:pPr>
              <a:buClr>
                <a:srgbClr val="FFFFFF"/>
              </a:buClr>
            </a:pPr>
            <a:r>
              <a:rPr lang="en-US" sz="2400" dirty="0">
                <a:latin typeface="Tw Cen MT"/>
              </a:rPr>
              <a:t>Käsitellään </a:t>
            </a:r>
            <a:r>
              <a:rPr lang="en-US" sz="2400" dirty="0" err="1">
                <a:latin typeface="Tw Cen MT"/>
              </a:rPr>
              <a:t>myös</a:t>
            </a:r>
            <a:r>
              <a:rPr lang="en-US" sz="2400" dirty="0">
                <a:latin typeface="Tw Cen MT"/>
              </a:rPr>
              <a:t> </a:t>
            </a:r>
            <a:r>
              <a:rPr lang="en-US" sz="2400" dirty="0" err="1">
                <a:latin typeface="Tw Cen MT"/>
              </a:rPr>
              <a:t>sähköturvallisuutta</a:t>
            </a:r>
            <a:r>
              <a:rPr lang="en-US" sz="2400" dirty="0">
                <a:latin typeface="Tw Cen MT"/>
              </a:rPr>
              <a:t> ja </a:t>
            </a:r>
            <a:r>
              <a:rPr lang="en-US" sz="2400" dirty="0" err="1">
                <a:latin typeface="Tw Cen MT"/>
              </a:rPr>
              <a:t>tutustutaan</a:t>
            </a:r>
            <a:r>
              <a:rPr lang="en-US" sz="2400" dirty="0">
                <a:latin typeface="Tw Cen MT"/>
              </a:rPr>
              <a:t> </a:t>
            </a:r>
            <a:r>
              <a:rPr lang="en-US" sz="2400" dirty="0" err="1">
                <a:latin typeface="Tw Cen MT"/>
              </a:rPr>
              <a:t>sähkötekniikan</a:t>
            </a:r>
            <a:r>
              <a:rPr lang="en-US" sz="2400" dirty="0">
                <a:latin typeface="Tw Cen MT"/>
              </a:rPr>
              <a:t> </a:t>
            </a:r>
            <a:r>
              <a:rPr lang="en-US" sz="2400" dirty="0" err="1">
                <a:latin typeface="Tw Cen MT"/>
              </a:rPr>
              <a:t>sovelluksiin</a:t>
            </a:r>
            <a:r>
              <a:rPr lang="en-US" sz="2400" dirty="0">
                <a:latin typeface="Tw Cen MT"/>
              </a:rPr>
              <a:t>.</a:t>
            </a:r>
            <a:endParaRPr lang="en-US" sz="2400">
              <a:ea typeface="Calibri"/>
              <a:cs typeface="Calibri"/>
            </a:endParaRPr>
          </a:p>
          <a:p>
            <a:pPr>
              <a:buClr>
                <a:srgbClr val="FFFFFF"/>
              </a:buClr>
            </a:pPr>
            <a:endParaRPr lang="en-US" dirty="0">
              <a:ea typeface="Calibri"/>
              <a:cs typeface="Calibri"/>
            </a:endParaRPr>
          </a:p>
        </p:txBody>
      </p:sp>
    </p:spTree>
    <p:extLst>
      <p:ext uri="{BB962C8B-B14F-4D97-AF65-F5344CB8AC3E}">
        <p14:creationId xmlns:p14="http://schemas.microsoft.com/office/powerpoint/2010/main" val="834076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4D63D3A9-0816-E70B-7E7D-01838AA64AB3}"/>
              </a:ext>
            </a:extLst>
          </p:cNvPr>
          <p:cNvSpPr>
            <a:spLocks noGrp="1"/>
          </p:cNvSpPr>
          <p:nvPr>
            <p:ph type="title"/>
          </p:nvPr>
        </p:nvSpPr>
        <p:spPr>
          <a:xfrm>
            <a:off x="686834" y="1153572"/>
            <a:ext cx="3200400" cy="4461163"/>
          </a:xfrm>
        </p:spPr>
        <p:txBody>
          <a:bodyPr>
            <a:normAutofit/>
          </a:bodyPr>
          <a:lstStyle/>
          <a:p>
            <a:r>
              <a:rPr lang="fi-FI">
                <a:solidFill>
                  <a:srgbClr val="FFFFFF"/>
                </a:solidFill>
                <a:cs typeface="Calibri Light"/>
              </a:rPr>
              <a:t>Kemia</a:t>
            </a:r>
            <a:endParaRPr lang="fi-FI">
              <a:solidFill>
                <a:srgbClr val="FFFFFF"/>
              </a:solidFill>
            </a:endParaRP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70359CF6-2690-A9D7-104E-0208068BD5A8}"/>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0" indent="0">
              <a:buNone/>
            </a:pPr>
            <a:endParaRPr lang="fi-FI" sz="2200">
              <a:ea typeface="+mn-lt"/>
              <a:cs typeface="+mn-lt"/>
            </a:endParaRPr>
          </a:p>
          <a:p>
            <a:pPr marL="0" indent="0">
              <a:buNone/>
            </a:pPr>
            <a:r>
              <a:rPr lang="fi-FI" sz="2200" b="1">
                <a:ea typeface="+mn-lt"/>
                <a:cs typeface="+mn-lt"/>
              </a:rPr>
              <a:t>KE3 Molekyylit ja mallit (2 op)</a:t>
            </a:r>
          </a:p>
          <a:p>
            <a:pPr marL="0" indent="0">
              <a:buNone/>
            </a:pPr>
            <a:r>
              <a:rPr lang="fi-FI" sz="2200">
                <a:ea typeface="+mn-lt"/>
                <a:cs typeface="+mn-lt"/>
              </a:rPr>
              <a:t>Moduulissa käydään läpi hiiliyhdisteiden rakenteita ja ominaisuuksia. Moduulin tavoitteena on, että opiskelija</a:t>
            </a:r>
          </a:p>
          <a:p>
            <a:r>
              <a:rPr lang="fi-FI" sz="2200">
                <a:ea typeface="+mn-lt"/>
                <a:cs typeface="+mn-lt"/>
              </a:rPr>
              <a:t>osaa käyttää ja soveltaa tietoa hiilen yhdisteistä jokapäiväisen elämän ilmiöissä</a:t>
            </a:r>
            <a:endParaRPr lang="fi-FI" sz="2200">
              <a:cs typeface="Calibri" panose="020F0502020204030204"/>
            </a:endParaRPr>
          </a:p>
          <a:p>
            <a:r>
              <a:rPr lang="fi-FI" sz="2200">
                <a:ea typeface="+mn-lt"/>
                <a:cs typeface="+mn-lt"/>
              </a:rPr>
              <a:t>osaa soveltaa ainemäärän ja konsentraation käsitteitä</a:t>
            </a:r>
            <a:endParaRPr lang="fi-FI" sz="2200">
              <a:cs typeface="Calibri"/>
            </a:endParaRPr>
          </a:p>
          <a:p>
            <a:r>
              <a:rPr lang="fi-FI" sz="2200">
                <a:ea typeface="+mn-lt"/>
                <a:cs typeface="+mn-lt"/>
              </a:rPr>
              <a:t>osaa tutkia kokeellisesti ja erilaisia malleja käyttäen hiilen yhdisteitä</a:t>
            </a:r>
            <a:endParaRPr lang="fi-FI" sz="2200">
              <a:cs typeface="Calibri"/>
            </a:endParaRPr>
          </a:p>
          <a:p>
            <a:r>
              <a:rPr lang="fi-FI" sz="2200">
                <a:ea typeface="+mn-lt"/>
                <a:cs typeface="+mn-lt"/>
              </a:rPr>
              <a:t>ymmärtää, kuinka tieto hiiliyhdisteistä rakentuu kokeellisen toiminnan ja siihen kytkeytyvän mallintamisen kautta</a:t>
            </a:r>
            <a:endParaRPr lang="fi-FI" sz="2200">
              <a:cs typeface="Calibri"/>
            </a:endParaRPr>
          </a:p>
          <a:p>
            <a:r>
              <a:rPr lang="fi-FI" sz="2200">
                <a:ea typeface="+mn-lt"/>
                <a:cs typeface="+mn-lt"/>
              </a:rPr>
              <a:t>osaa käyttää tieto- ja viestintäteknologiaa mallintamisen välineenä.</a:t>
            </a:r>
            <a:endParaRPr lang="fi-FI" sz="2200"/>
          </a:p>
          <a:p>
            <a:endParaRPr lang="fi-FI" sz="2200">
              <a:cs typeface="Calibri"/>
            </a:endParaRPr>
          </a:p>
        </p:txBody>
      </p:sp>
    </p:spTree>
    <p:extLst>
      <p:ext uri="{BB962C8B-B14F-4D97-AF65-F5344CB8AC3E}">
        <p14:creationId xmlns:p14="http://schemas.microsoft.com/office/powerpoint/2010/main" val="3456040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C1A9B9E1-AE3D-4F69-9670-71C92ED1B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D28C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3B14180-9ADF-1FA0-FE78-781962463779}"/>
              </a:ext>
            </a:extLst>
          </p:cNvPr>
          <p:cNvSpPr>
            <a:spLocks noGrp="1"/>
          </p:cNvSpPr>
          <p:nvPr>
            <p:ph type="title"/>
          </p:nvPr>
        </p:nvSpPr>
        <p:spPr>
          <a:xfrm>
            <a:off x="1024129" y="585216"/>
            <a:ext cx="3779085" cy="1499616"/>
          </a:xfrm>
        </p:spPr>
        <p:txBody>
          <a:bodyPr>
            <a:normAutofit fontScale="90000"/>
          </a:bodyPr>
          <a:lstStyle/>
          <a:p>
            <a:r>
              <a:rPr lang="fi-FI" dirty="0">
                <a:solidFill>
                  <a:srgbClr val="FFFFFF"/>
                </a:solidFill>
              </a:rPr>
              <a:t>ENA9 Kielioppikertaus</a:t>
            </a:r>
            <a:br>
              <a:rPr lang="fi-FI" dirty="0">
                <a:solidFill>
                  <a:srgbClr val="FFFFFF"/>
                </a:solidFill>
              </a:rPr>
            </a:br>
            <a:r>
              <a:rPr lang="fi-FI" dirty="0">
                <a:solidFill>
                  <a:srgbClr val="FFFFFF"/>
                </a:solidFill>
              </a:rPr>
              <a:t>(2 op)</a:t>
            </a:r>
          </a:p>
        </p:txBody>
      </p:sp>
      <p:cxnSp>
        <p:nvCxnSpPr>
          <p:cNvPr id="15" name="Straight Connector 11">
            <a:extLst>
              <a:ext uri="{FF2B5EF4-FFF2-40B4-BE49-F238E27FC236}">
                <a16:creationId xmlns:a16="http://schemas.microsoft.com/office/drawing/2014/main" id="{3234ED8A-BEE3-4F34-B45B-731E1E292E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Sisällön paikkamerkki 2">
            <a:extLst>
              <a:ext uri="{FF2B5EF4-FFF2-40B4-BE49-F238E27FC236}">
                <a16:creationId xmlns:a16="http://schemas.microsoft.com/office/drawing/2014/main" id="{7E3942EF-B0D4-520A-BF76-D32CE6184057}"/>
              </a:ext>
            </a:extLst>
          </p:cNvPr>
          <p:cNvSpPr>
            <a:spLocks noGrp="1"/>
          </p:cNvSpPr>
          <p:nvPr>
            <p:ph idx="1"/>
          </p:nvPr>
        </p:nvSpPr>
        <p:spPr>
          <a:xfrm>
            <a:off x="1024129" y="2286000"/>
            <a:ext cx="3791711" cy="3931920"/>
          </a:xfrm>
        </p:spPr>
        <p:txBody>
          <a:bodyPr>
            <a:normAutofit/>
          </a:bodyPr>
          <a:lstStyle/>
          <a:p>
            <a:r>
              <a:rPr lang="fi-FI">
                <a:solidFill>
                  <a:srgbClr val="FFFFFF"/>
                </a:solidFill>
              </a:rPr>
              <a:t>Tavoitteena on  kerrata, harjoitella ja oppia keskeisiä kielioppisisältöjä peruskoulusta. Näin lukio-opintoihin valmistautuminen ja englannin opintojen pohjan perusta ovat vahvempia, kun valtakunnalliset pakolliset lukio-opinnot alkavat ja opiskelijalla on paremmat valmiudet pärjätä niissä.</a:t>
            </a:r>
          </a:p>
          <a:p>
            <a:r>
              <a:rPr lang="fi-FI">
                <a:solidFill>
                  <a:srgbClr val="FFFFFF"/>
                </a:solidFill>
              </a:rPr>
              <a:t>Opintojakso suositellaan suoritettavaksi opintojen alussa.</a:t>
            </a:r>
          </a:p>
          <a:p>
            <a:pPr marL="0" indent="0">
              <a:buNone/>
            </a:pPr>
            <a:endParaRPr lang="fi-FI">
              <a:solidFill>
                <a:srgbClr val="FFFFFF"/>
              </a:solidFill>
            </a:endParaRPr>
          </a:p>
        </p:txBody>
      </p:sp>
      <p:pic>
        <p:nvPicPr>
          <p:cNvPr id="5" name="Kuva 4">
            <a:extLst>
              <a:ext uri="{FF2B5EF4-FFF2-40B4-BE49-F238E27FC236}">
                <a16:creationId xmlns:a16="http://schemas.microsoft.com/office/drawing/2014/main" id="{C6FE4FB5-9BAE-574A-160A-039266AB9238}"/>
              </a:ext>
            </a:extLst>
          </p:cNvPr>
          <p:cNvPicPr>
            <a:picLocks noChangeAspect="1"/>
          </p:cNvPicPr>
          <p:nvPr/>
        </p:nvPicPr>
        <p:blipFill>
          <a:blip r:embed="rId2">
            <a:extLst>
              <a:ext uri="{28A0092B-C50C-407E-A947-70E740481C1C}">
                <a14:useLocalDpi xmlns:a14="http://schemas.microsoft.com/office/drawing/2010/main" val="0"/>
              </a:ext>
            </a:extLst>
          </a:blip>
          <a:srcRect r="2189" b="3"/>
          <a:stretch/>
        </p:blipFill>
        <p:spPr>
          <a:xfrm>
            <a:off x="6096000" y="640080"/>
            <a:ext cx="5455921" cy="5577840"/>
          </a:xfrm>
          <a:prstGeom prst="rect">
            <a:avLst/>
          </a:prstGeom>
        </p:spPr>
      </p:pic>
    </p:spTree>
    <p:extLst>
      <p:ext uri="{BB962C8B-B14F-4D97-AF65-F5344CB8AC3E}">
        <p14:creationId xmlns:p14="http://schemas.microsoft.com/office/powerpoint/2010/main" val="2947064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E2E9A463-F690-13A8-F336-1690000C5828}"/>
              </a:ext>
            </a:extLst>
          </p:cNvPr>
          <p:cNvSpPr>
            <a:spLocks noGrp="1"/>
          </p:cNvSpPr>
          <p:nvPr>
            <p:ph type="title"/>
          </p:nvPr>
        </p:nvSpPr>
        <p:spPr>
          <a:xfrm>
            <a:off x="589560" y="856180"/>
            <a:ext cx="4560584" cy="1128068"/>
          </a:xfrm>
        </p:spPr>
        <p:txBody>
          <a:bodyPr anchor="ctr">
            <a:normAutofit/>
          </a:bodyPr>
          <a:lstStyle/>
          <a:p>
            <a:r>
              <a:rPr lang="fi-FI" sz="2500">
                <a:cs typeface="Calibri Light"/>
              </a:rPr>
              <a:t>Kannattaako kemiaa lukea enemmän kuin pakolliset opinnot?</a:t>
            </a:r>
            <a:endParaRPr lang="fi-FI" sz="2500"/>
          </a:p>
        </p:txBody>
      </p:sp>
      <p:grpSp>
        <p:nvGrpSpPr>
          <p:cNvPr id="50" name="Group 49">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51" name="Rectangle 5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isällön paikkamerkki 8">
            <a:extLst>
              <a:ext uri="{FF2B5EF4-FFF2-40B4-BE49-F238E27FC236}">
                <a16:creationId xmlns:a16="http://schemas.microsoft.com/office/drawing/2014/main" id="{CB9DE4FA-B956-E6CF-D094-EDD401CBD4B4}"/>
              </a:ext>
            </a:extLst>
          </p:cNvPr>
          <p:cNvSpPr>
            <a:spLocks noGrp="1"/>
          </p:cNvSpPr>
          <p:nvPr>
            <p:ph idx="1"/>
          </p:nvPr>
        </p:nvSpPr>
        <p:spPr>
          <a:xfrm>
            <a:off x="590719" y="2330505"/>
            <a:ext cx="4559425" cy="3979585"/>
          </a:xfrm>
        </p:spPr>
        <p:txBody>
          <a:bodyPr vert="horz" lIns="91440" tIns="45720" rIns="91440" bIns="45720" rtlCol="0" anchor="ctr">
            <a:normAutofit/>
          </a:bodyPr>
          <a:lstStyle/>
          <a:p>
            <a:pPr marL="0" indent="0">
              <a:buNone/>
            </a:pPr>
            <a:r>
              <a:rPr lang="fi-FI" sz="1600">
                <a:ea typeface="+mn-lt"/>
                <a:cs typeface="+mn-lt"/>
              </a:rPr>
              <a:t>Noin  40 % korkeakouluopiskelijoista tarvitse kemiaa enemmän tai vähemmän opinnoissaan!</a:t>
            </a:r>
            <a:endParaRPr lang="fi-FI" sz="1600">
              <a:cs typeface="Calibri" panose="020F0502020204030204"/>
            </a:endParaRPr>
          </a:p>
          <a:p>
            <a:pPr marL="0" indent="0">
              <a:buNone/>
            </a:pPr>
            <a:endParaRPr lang="fi-FI" sz="1600">
              <a:cs typeface="Calibri" panose="020F0502020204030204"/>
            </a:endParaRPr>
          </a:p>
          <a:p>
            <a:pPr marL="0" indent="0">
              <a:buNone/>
            </a:pPr>
            <a:r>
              <a:rPr lang="fi-FI" sz="1600">
                <a:ea typeface="+mn-lt"/>
                <a:cs typeface="+mn-lt"/>
              </a:rPr>
              <a:t>Kemian oppimäärän hallinta on </a:t>
            </a:r>
            <a:r>
              <a:rPr lang="fi-FI" sz="1600" u="sng">
                <a:ea typeface="+mn-lt"/>
                <a:cs typeface="+mn-lt"/>
              </a:rPr>
              <a:t>välttämätön</a:t>
            </a:r>
            <a:r>
              <a:rPr lang="fi-FI" sz="1600">
                <a:ea typeface="+mn-lt"/>
                <a:cs typeface="+mn-lt"/>
              </a:rPr>
              <a:t> esim. </a:t>
            </a:r>
          </a:p>
          <a:p>
            <a:r>
              <a:rPr lang="fi-FI" sz="1600">
                <a:ea typeface="+mn-lt"/>
                <a:cs typeface="+mn-lt"/>
              </a:rPr>
              <a:t>farmasian ja (diplomi-)insinöörin ja opinnoissa </a:t>
            </a:r>
            <a:endParaRPr lang="fi-FI" sz="1600">
              <a:cs typeface="Calibri"/>
            </a:endParaRPr>
          </a:p>
          <a:p>
            <a:r>
              <a:rPr lang="fi-FI" sz="1600">
                <a:ea typeface="+mn-lt"/>
                <a:cs typeface="+mn-lt"/>
              </a:rPr>
              <a:t>lääketieteen ja terveydenhuollon alalla</a:t>
            </a:r>
            <a:endParaRPr lang="fi-FI" sz="1600">
              <a:cs typeface="Calibri"/>
            </a:endParaRPr>
          </a:p>
          <a:p>
            <a:r>
              <a:rPr lang="fi-FI" sz="1600">
                <a:ea typeface="+mn-lt"/>
                <a:cs typeface="+mn-lt"/>
              </a:rPr>
              <a:t>opiskeltaessa kemiaa, biokemiaa, biotekniikkaa ja biofysiikkaa. </a:t>
            </a:r>
            <a:endParaRPr lang="fi-FI" sz="1600">
              <a:cs typeface="Calibri"/>
            </a:endParaRPr>
          </a:p>
          <a:p>
            <a:r>
              <a:rPr lang="fi-FI" sz="1600">
                <a:ea typeface="+mn-lt"/>
                <a:cs typeface="+mn-lt"/>
              </a:rPr>
              <a:t>oikeustieteissä (mm. kemikaali- ja ympäristölait)</a:t>
            </a:r>
            <a:endParaRPr lang="fi-FI" sz="1600">
              <a:cs typeface="Calibri"/>
            </a:endParaRPr>
          </a:p>
          <a:p>
            <a:pPr marL="0" indent="0">
              <a:buNone/>
            </a:pPr>
            <a:r>
              <a:rPr lang="fi-FI" sz="1600">
                <a:ea typeface="+mn-lt"/>
                <a:cs typeface="+mn-lt"/>
              </a:rPr>
              <a:t>Siitä on hyötyä </a:t>
            </a:r>
            <a:endParaRPr lang="fi-FI" sz="1600">
              <a:cs typeface="Calibri" panose="020F0502020204030204"/>
            </a:endParaRPr>
          </a:p>
          <a:p>
            <a:r>
              <a:rPr lang="fi-FI" sz="1600">
                <a:ea typeface="+mn-lt"/>
                <a:cs typeface="+mn-lt"/>
              </a:rPr>
              <a:t>luonnontieteiden, maa- ja metsätieteiden sekä liikunta- ja terveystieteiden opinnoissa.</a:t>
            </a:r>
            <a:endParaRPr lang="fi-FI" sz="1600"/>
          </a:p>
          <a:p>
            <a:endParaRPr lang="fi-FI" sz="1600">
              <a:cs typeface="Calibri"/>
            </a:endParaRPr>
          </a:p>
        </p:txBody>
      </p:sp>
      <p:sp>
        <p:nvSpPr>
          <p:cNvPr id="56" name="Rectangle 5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Kuva 10" descr="Kuva, joka sisältää kohteen teksti&#10;&#10;Kuvaus luotu automaattisesti">
            <a:extLst>
              <a:ext uri="{FF2B5EF4-FFF2-40B4-BE49-F238E27FC236}">
                <a16:creationId xmlns:a16="http://schemas.microsoft.com/office/drawing/2014/main" id="{6C7A6637-52D9-4815-7D1D-115A15D12A16}"/>
              </a:ext>
            </a:extLst>
          </p:cNvPr>
          <p:cNvPicPr>
            <a:picLocks noChangeAspect="1"/>
          </p:cNvPicPr>
          <p:nvPr/>
        </p:nvPicPr>
        <p:blipFill rotWithShape="1">
          <a:blip r:embed="rId2"/>
          <a:srcRect r="-3" b="3924"/>
          <a:stretch/>
        </p:blipFill>
        <p:spPr>
          <a:xfrm>
            <a:off x="5977788" y="799352"/>
            <a:ext cx="5425410" cy="5259296"/>
          </a:xfrm>
          <a:prstGeom prst="rect">
            <a:avLst/>
          </a:prstGeom>
        </p:spPr>
      </p:pic>
    </p:spTree>
    <p:extLst>
      <p:ext uri="{BB962C8B-B14F-4D97-AF65-F5344CB8AC3E}">
        <p14:creationId xmlns:p14="http://schemas.microsoft.com/office/powerpoint/2010/main" val="296853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A6F95F-6EB8-4392-9426-D29D12B6654D}"/>
              </a:ext>
            </a:extLst>
          </p:cNvPr>
          <p:cNvSpPr>
            <a:spLocks noGrp="1"/>
          </p:cNvSpPr>
          <p:nvPr>
            <p:ph type="ctrTitle"/>
          </p:nvPr>
        </p:nvSpPr>
        <p:spPr>
          <a:xfrm>
            <a:off x="1915128" y="1253766"/>
            <a:ext cx="8361229" cy="1291471"/>
          </a:xfrm>
        </p:spPr>
        <p:txBody>
          <a:bodyPr/>
          <a:lstStyle/>
          <a:p>
            <a:r>
              <a:rPr lang="fi-FI" dirty="0">
                <a:solidFill>
                  <a:srgbClr val="0070C0"/>
                </a:solidFill>
                <a:latin typeface="Bahnschrift Condensed" panose="020B0502040204020203" pitchFamily="34" charset="0"/>
              </a:rPr>
              <a:t>Psykologia</a:t>
            </a:r>
          </a:p>
        </p:txBody>
      </p:sp>
      <p:sp>
        <p:nvSpPr>
          <p:cNvPr id="3" name="Alaotsikko 2">
            <a:extLst>
              <a:ext uri="{FF2B5EF4-FFF2-40B4-BE49-F238E27FC236}">
                <a16:creationId xmlns:a16="http://schemas.microsoft.com/office/drawing/2014/main" id="{5F2A84B5-6E41-4EFE-843B-B96E290F1D32}"/>
              </a:ext>
            </a:extLst>
          </p:cNvPr>
          <p:cNvSpPr>
            <a:spLocks noGrp="1"/>
          </p:cNvSpPr>
          <p:nvPr>
            <p:ph type="subTitle" idx="1"/>
          </p:nvPr>
        </p:nvSpPr>
        <p:spPr>
          <a:xfrm>
            <a:off x="1915128" y="2705493"/>
            <a:ext cx="8171552" cy="2752627"/>
          </a:xfrm>
        </p:spPr>
        <p:txBody>
          <a:bodyPr>
            <a:normAutofit/>
          </a:bodyPr>
          <a:lstStyle/>
          <a:p>
            <a:r>
              <a:rPr lang="fi-FI" dirty="0">
                <a:latin typeface="Century Gothic" panose="020B0502020202020204" pitchFamily="34" charset="0"/>
              </a:rPr>
              <a:t>Psykologian tehtävä on antaa opiskelijalle valmiuksia havainnoida, ymmärtää ja arvioida ihmisen psyykkistä toimintaa ja siihen vaikuttavia sosiaalisia, kulttuurisia ja biologisia tekijöitä. </a:t>
            </a:r>
          </a:p>
        </p:txBody>
      </p:sp>
    </p:spTree>
    <p:extLst>
      <p:ext uri="{BB962C8B-B14F-4D97-AF65-F5344CB8AC3E}">
        <p14:creationId xmlns:p14="http://schemas.microsoft.com/office/powerpoint/2010/main" val="34929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011DC4E-3CAA-4A0B-B9B6-A7843392CC33}"/>
              </a:ext>
            </a:extLst>
          </p:cNvPr>
          <p:cNvSpPr>
            <a:spLocks noGrp="1"/>
          </p:cNvSpPr>
          <p:nvPr>
            <p:ph type="title"/>
          </p:nvPr>
        </p:nvSpPr>
        <p:spPr/>
        <p:txBody>
          <a:bodyPr>
            <a:normAutofit/>
          </a:bodyPr>
          <a:lstStyle/>
          <a:p>
            <a:r>
              <a:rPr lang="fi-FI" b="1" dirty="0">
                <a:solidFill>
                  <a:srgbClr val="0070C0"/>
                </a:solidFill>
                <a:latin typeface="Bahnschrift Condensed" panose="020B0502040204020203" pitchFamily="34" charset="0"/>
              </a:rPr>
              <a:t>PSYKOLOGIAN OPETUKSEN YLEINEN TAVOITE</a:t>
            </a:r>
            <a:br>
              <a:rPr lang="fi-FI" dirty="0">
                <a:solidFill>
                  <a:srgbClr val="0070C0"/>
                </a:solidFill>
                <a:latin typeface="Bahnschrift Condensed" panose="020B0502040204020203" pitchFamily="34" charset="0"/>
              </a:rPr>
            </a:br>
            <a:endParaRPr lang="fi-FI" dirty="0">
              <a:solidFill>
                <a:srgbClr val="0070C0"/>
              </a:solidFill>
              <a:latin typeface="Bahnschrift Condensed" panose="020B0502040204020203" pitchFamily="34" charset="0"/>
            </a:endParaRPr>
          </a:p>
        </p:txBody>
      </p:sp>
      <p:sp>
        <p:nvSpPr>
          <p:cNvPr id="3" name="Sisällön paikkamerkki 2">
            <a:extLst>
              <a:ext uri="{FF2B5EF4-FFF2-40B4-BE49-F238E27FC236}">
                <a16:creationId xmlns:a16="http://schemas.microsoft.com/office/drawing/2014/main" id="{4F120FAE-9DA3-4EC0-88EB-758E7EC164F1}"/>
              </a:ext>
            </a:extLst>
          </p:cNvPr>
          <p:cNvSpPr>
            <a:spLocks noGrp="1"/>
          </p:cNvSpPr>
          <p:nvPr>
            <p:ph idx="1"/>
          </p:nvPr>
        </p:nvSpPr>
        <p:spPr/>
        <p:txBody>
          <a:bodyPr/>
          <a:lstStyle/>
          <a:p>
            <a:pPr marL="0" indent="0">
              <a:buNone/>
            </a:pPr>
            <a:r>
              <a:rPr lang="fi-FI" sz="3200" dirty="0">
                <a:latin typeface="Century Gothic" panose="020B0502020202020204" pitchFamily="34" charset="0"/>
              </a:rPr>
              <a:t>Opiskelija ymmärtää psykologista tietoa siten, että pystyy soveltamaan tietojaan oman hyvinvointinsa edistämiseen, ihmissuhteidensa ja vuorovaikutustaitojensa vahvistamiseen sekä omien opiskelu- ja ajattelutaitojensa kehittämiseen.</a:t>
            </a:r>
          </a:p>
          <a:p>
            <a:endParaRPr lang="fi-FI" dirty="0">
              <a:latin typeface="Century Gothic" panose="020B0502020202020204" pitchFamily="34" charset="0"/>
            </a:endParaRPr>
          </a:p>
        </p:txBody>
      </p:sp>
    </p:spTree>
    <p:extLst>
      <p:ext uri="{BB962C8B-B14F-4D97-AF65-F5344CB8AC3E}">
        <p14:creationId xmlns:p14="http://schemas.microsoft.com/office/powerpoint/2010/main" val="3912141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BF731F-7A29-42FE-8DF2-A8153CAFD9FA}"/>
              </a:ext>
            </a:extLst>
          </p:cNvPr>
          <p:cNvSpPr>
            <a:spLocks noGrp="1"/>
          </p:cNvSpPr>
          <p:nvPr>
            <p:ph type="title"/>
          </p:nvPr>
        </p:nvSpPr>
        <p:spPr>
          <a:xfrm>
            <a:off x="1371600" y="685800"/>
            <a:ext cx="9601200" cy="94376"/>
          </a:xfrm>
        </p:spPr>
        <p:txBody>
          <a:bodyPr>
            <a:normAutofit fontScale="90000"/>
          </a:bodyPr>
          <a:lstStyle/>
          <a:p>
            <a:br>
              <a:rPr lang="fi-FI" dirty="0"/>
            </a:br>
            <a:endParaRPr lang="fi-FI" dirty="0"/>
          </a:p>
        </p:txBody>
      </p:sp>
      <p:sp>
        <p:nvSpPr>
          <p:cNvPr id="3" name="Sisällön paikkamerkki 2">
            <a:extLst>
              <a:ext uri="{FF2B5EF4-FFF2-40B4-BE49-F238E27FC236}">
                <a16:creationId xmlns:a16="http://schemas.microsoft.com/office/drawing/2014/main" id="{0B13F2F0-B0F2-4923-B127-B1755F566DD5}"/>
              </a:ext>
            </a:extLst>
          </p:cNvPr>
          <p:cNvSpPr>
            <a:spLocks noGrp="1"/>
          </p:cNvSpPr>
          <p:nvPr>
            <p:ph idx="1"/>
          </p:nvPr>
        </p:nvSpPr>
        <p:spPr>
          <a:xfrm>
            <a:off x="1371599" y="1140903"/>
            <a:ext cx="9768981" cy="5031297"/>
          </a:xfrm>
        </p:spPr>
        <p:txBody>
          <a:bodyPr>
            <a:normAutofit fontScale="92500" lnSpcReduction="20000"/>
          </a:bodyPr>
          <a:lstStyle/>
          <a:p>
            <a:pPr marL="0" indent="0">
              <a:buNone/>
            </a:pPr>
            <a:r>
              <a:rPr lang="fi-FI" sz="4000" dirty="0">
                <a:latin typeface="Bahnschrift Condensed" panose="020B0502040204020203" pitchFamily="34" charset="0"/>
                <a:hlinkClick r:id="rId2"/>
              </a:rPr>
              <a:t>PS2 Kehittyvä ihminen (2 op)</a:t>
            </a:r>
            <a:r>
              <a:rPr lang="fi-FI" dirty="0">
                <a:latin typeface="Bahnschrift Condensed" panose="020B0502040204020203" pitchFamily="34" charset="0"/>
              </a:rPr>
              <a:t> </a:t>
            </a:r>
          </a:p>
          <a:p>
            <a:pPr marL="0" indent="0">
              <a:buNone/>
            </a:pPr>
            <a:endParaRPr lang="fi-FI" dirty="0"/>
          </a:p>
          <a:p>
            <a:pPr marL="0" indent="0">
              <a:buNone/>
            </a:pPr>
            <a:r>
              <a:rPr lang="fi-FI" sz="2800" dirty="0">
                <a:latin typeface="Century Gothic" panose="020B0502020202020204" pitchFamily="34" charset="0"/>
              </a:rPr>
              <a:t>Opintojakson aikana tarkastellaan yksilön kasvua ja kehitystä. </a:t>
            </a:r>
          </a:p>
          <a:p>
            <a:pPr marL="0" indent="0">
              <a:buNone/>
            </a:pPr>
            <a:endParaRPr lang="fi-FI" sz="2800" dirty="0">
              <a:latin typeface="Century Gothic" panose="020B0502020202020204" pitchFamily="34" charset="0"/>
            </a:endParaRPr>
          </a:p>
          <a:p>
            <a:pPr marL="0" indent="0">
              <a:buNone/>
            </a:pPr>
            <a:r>
              <a:rPr lang="fi-FI" sz="2800" dirty="0">
                <a:latin typeface="Century Gothic" panose="020B0502020202020204" pitchFamily="34" charset="0"/>
              </a:rPr>
              <a:t>Opintojaksolla perehdytään yksilön kehitystä ohjaaviin biologisiin, psyykkisiin ja kognitiivisiin, sekä sosiaalisiin tekijöihin. </a:t>
            </a:r>
          </a:p>
          <a:p>
            <a:pPr marL="0" indent="0">
              <a:buNone/>
            </a:pPr>
            <a:endParaRPr lang="fi-FI" sz="2800" dirty="0">
              <a:latin typeface="Century Gothic" panose="020B0502020202020204" pitchFamily="34" charset="0"/>
            </a:endParaRPr>
          </a:p>
          <a:p>
            <a:pPr marL="0" indent="0">
              <a:buNone/>
            </a:pPr>
            <a:r>
              <a:rPr lang="fi-FI" sz="2800" dirty="0">
                <a:latin typeface="Century Gothic" panose="020B0502020202020204" pitchFamily="34" charset="0"/>
              </a:rPr>
              <a:t>Opintojaksolla tutustutaan kehityspsykologisiin tutkimusmenetelmiin ja hyödynnetään tieteellistä tutkimus- ja teoriatietoa ihmisen kehityksen eri osa-alueisiin liittyen. </a:t>
            </a:r>
          </a:p>
        </p:txBody>
      </p:sp>
    </p:spTree>
    <p:extLst>
      <p:ext uri="{BB962C8B-B14F-4D97-AF65-F5344CB8AC3E}">
        <p14:creationId xmlns:p14="http://schemas.microsoft.com/office/powerpoint/2010/main" val="1871989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Kivi Hallways">
            <a:extLst>
              <a:ext uri="{FF2B5EF4-FFF2-40B4-BE49-F238E27FC236}">
                <a16:creationId xmlns:a16="http://schemas.microsoft.com/office/drawing/2014/main" id="{5BC69537-D840-69F0-96BC-DA664C7E3703}"/>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15730"/>
          <a:stretch/>
        </p:blipFill>
        <p:spPr>
          <a:xfrm>
            <a:off x="20" y="1"/>
            <a:ext cx="12191980" cy="6857999"/>
          </a:xfrm>
          <a:prstGeom prst="rect">
            <a:avLst/>
          </a:prstGeom>
        </p:spPr>
      </p:pic>
      <p:sp>
        <p:nvSpPr>
          <p:cNvPr id="2" name="Otsikko 1">
            <a:extLst>
              <a:ext uri="{FF2B5EF4-FFF2-40B4-BE49-F238E27FC236}">
                <a16:creationId xmlns:a16="http://schemas.microsoft.com/office/drawing/2014/main" id="{9A89EB57-7D59-D07C-29F7-F70D694D7C85}"/>
              </a:ext>
            </a:extLst>
          </p:cNvPr>
          <p:cNvSpPr>
            <a:spLocks noGrp="1"/>
          </p:cNvSpPr>
          <p:nvPr>
            <p:ph type="ctrTitle"/>
          </p:nvPr>
        </p:nvSpPr>
        <p:spPr>
          <a:xfrm>
            <a:off x="1524000" y="1122362"/>
            <a:ext cx="9144000" cy="2900518"/>
          </a:xfrm>
        </p:spPr>
        <p:txBody>
          <a:bodyPr>
            <a:normAutofit/>
          </a:bodyPr>
          <a:lstStyle/>
          <a:p>
            <a:r>
              <a:rPr lang="fi-FI">
                <a:solidFill>
                  <a:srgbClr val="FFFFFF"/>
                </a:solidFill>
              </a:rPr>
              <a:t>Historia</a:t>
            </a:r>
          </a:p>
        </p:txBody>
      </p:sp>
      <p:sp>
        <p:nvSpPr>
          <p:cNvPr id="3" name="Alaotsikko 2">
            <a:extLst>
              <a:ext uri="{FF2B5EF4-FFF2-40B4-BE49-F238E27FC236}">
                <a16:creationId xmlns:a16="http://schemas.microsoft.com/office/drawing/2014/main" id="{8B6E615E-3301-4A06-357A-4D549F580D99}"/>
              </a:ext>
            </a:extLst>
          </p:cNvPr>
          <p:cNvSpPr>
            <a:spLocks noGrp="1"/>
          </p:cNvSpPr>
          <p:nvPr>
            <p:ph type="subTitle" idx="1"/>
          </p:nvPr>
        </p:nvSpPr>
        <p:spPr>
          <a:xfrm>
            <a:off x="1524000" y="4159404"/>
            <a:ext cx="9144000" cy="1098395"/>
          </a:xfrm>
        </p:spPr>
        <p:txBody>
          <a:bodyPr>
            <a:normAutofit/>
          </a:bodyPr>
          <a:lstStyle/>
          <a:p>
            <a:endParaRPr lang="fi-FI">
              <a:solidFill>
                <a:srgbClr val="FFFFFF"/>
              </a:solidFill>
            </a:endParaRPr>
          </a:p>
        </p:txBody>
      </p:sp>
    </p:spTree>
    <p:extLst>
      <p:ext uri="{BB962C8B-B14F-4D97-AF65-F5344CB8AC3E}">
        <p14:creationId xmlns:p14="http://schemas.microsoft.com/office/powerpoint/2010/main" val="81375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Vintage rakennukset">
            <a:extLst>
              <a:ext uri="{FF2B5EF4-FFF2-40B4-BE49-F238E27FC236}">
                <a16:creationId xmlns:a16="http://schemas.microsoft.com/office/drawing/2014/main" id="{19E7A109-2695-F28C-637F-686EEA18C106}"/>
              </a:ext>
            </a:extLst>
          </p:cNvPr>
          <p:cNvPicPr>
            <a:picLocks noChangeAspect="1"/>
          </p:cNvPicPr>
          <p:nvPr/>
        </p:nvPicPr>
        <p:blipFill>
          <a:blip r:embed="rId2">
            <a:extLst>
              <a:ext uri="{28A0092B-C50C-407E-A947-70E740481C1C}">
                <a14:useLocalDpi xmlns:a14="http://schemas.microsoft.com/office/drawing/2010/main" val="0"/>
              </a:ext>
            </a:extLst>
          </a:blip>
          <a:srcRect r="7648" b="2"/>
          <a:stretch/>
        </p:blipFill>
        <p:spPr>
          <a:xfrm>
            <a:off x="2522356" y="10"/>
            <a:ext cx="9669642" cy="6857990"/>
          </a:xfrm>
          <a:prstGeom prst="rect">
            <a:avLst/>
          </a:prstGeom>
        </p:spPr>
      </p:pic>
      <p:sp>
        <p:nvSpPr>
          <p:cNvPr id="15"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FDA9B3A2-78DC-C58F-1DE2-26A32F8B0B4D}"/>
              </a:ext>
            </a:extLst>
          </p:cNvPr>
          <p:cNvSpPr>
            <a:spLocks noGrp="1"/>
          </p:cNvSpPr>
          <p:nvPr>
            <p:ph type="title"/>
          </p:nvPr>
        </p:nvSpPr>
        <p:spPr>
          <a:xfrm>
            <a:off x="838200" y="365125"/>
            <a:ext cx="3822189" cy="1899912"/>
          </a:xfrm>
        </p:spPr>
        <p:txBody>
          <a:bodyPr>
            <a:normAutofit/>
          </a:bodyPr>
          <a:lstStyle/>
          <a:p>
            <a:r>
              <a:rPr lang="fi-FI" sz="3100"/>
              <a:t>HI4</a:t>
            </a:r>
            <a:br>
              <a:rPr lang="fi-FI" sz="3100"/>
            </a:br>
            <a:r>
              <a:rPr lang="fi-FI" sz="3100"/>
              <a:t>Eurooppalainen ihminen</a:t>
            </a:r>
            <a:br>
              <a:rPr lang="fi-FI" sz="3100"/>
            </a:br>
            <a:r>
              <a:rPr lang="fi-FI" sz="3100"/>
              <a:t>(2 op)</a:t>
            </a:r>
          </a:p>
        </p:txBody>
      </p:sp>
      <p:sp>
        <p:nvSpPr>
          <p:cNvPr id="3" name="Sisällön paikkamerkki 2">
            <a:extLst>
              <a:ext uri="{FF2B5EF4-FFF2-40B4-BE49-F238E27FC236}">
                <a16:creationId xmlns:a16="http://schemas.microsoft.com/office/drawing/2014/main" id="{D7905327-0516-FDAA-3B0B-134C217E6D3F}"/>
              </a:ext>
            </a:extLst>
          </p:cNvPr>
          <p:cNvSpPr>
            <a:spLocks noGrp="1"/>
          </p:cNvSpPr>
          <p:nvPr>
            <p:ph idx="1"/>
          </p:nvPr>
        </p:nvSpPr>
        <p:spPr>
          <a:xfrm>
            <a:off x="838200" y="2434201"/>
            <a:ext cx="3822189" cy="3742762"/>
          </a:xfrm>
        </p:spPr>
        <p:txBody>
          <a:bodyPr>
            <a:normAutofit/>
          </a:bodyPr>
          <a:lstStyle/>
          <a:p>
            <a:r>
              <a:rPr lang="fi-FI" sz="1600"/>
              <a:t>Opintojaksolla tarkastellaan kulttuuria, aatteita, tieteitä ja taiteita sekä yhteiskunnallista ajattelua antiikista nykypäivään. </a:t>
            </a:r>
          </a:p>
          <a:p>
            <a:r>
              <a:rPr lang="fi-FI" sz="1600"/>
              <a:t>Opintojaksossa käsitellään samoja aikakausia kuin HI1-moduulissa, joten ne tukevat toinen toisiaan – ainoastaan näkökulma ja painopisteet ovat erilaiset. </a:t>
            </a:r>
          </a:p>
          <a:p>
            <a:r>
              <a:rPr lang="fi-FI" sz="1600"/>
              <a:t>Opintojaksosta ei tule koetta koeviikolle, vaan jakso suoritetaan testien ja kahden kirjoitustehtävän perusteella. </a:t>
            </a:r>
          </a:p>
          <a:p>
            <a:r>
              <a:rPr lang="fi-FI" sz="1600"/>
              <a:t>HI1-opintojakso kannattaa suorittaa ennen tätä tai yhtä aikaa tämän opintojakson kanssa!</a:t>
            </a:r>
          </a:p>
          <a:p>
            <a:endParaRPr lang="fi-FI" sz="1600"/>
          </a:p>
        </p:txBody>
      </p:sp>
    </p:spTree>
    <p:extLst>
      <p:ext uri="{BB962C8B-B14F-4D97-AF65-F5344CB8AC3E}">
        <p14:creationId xmlns:p14="http://schemas.microsoft.com/office/powerpoint/2010/main" val="1738399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Kuva 4" descr="Majesteettisen kaupunkirakennuksen etuosan askelmat ja pylväät">
            <a:extLst>
              <a:ext uri="{FF2B5EF4-FFF2-40B4-BE49-F238E27FC236}">
                <a16:creationId xmlns:a16="http://schemas.microsoft.com/office/drawing/2014/main" id="{64928705-A516-84F4-BFEC-69E4AB078E58}"/>
              </a:ext>
            </a:extLst>
          </p:cNvPr>
          <p:cNvPicPr>
            <a:picLocks noChangeAspect="1"/>
          </p:cNvPicPr>
          <p:nvPr/>
        </p:nvPicPr>
        <p:blipFill>
          <a:blip r:embed="rId2">
            <a:alphaModFix amt="60000"/>
            <a:extLst>
              <a:ext uri="{28A0092B-C50C-407E-A947-70E740481C1C}">
                <a14:useLocalDpi xmlns:a14="http://schemas.microsoft.com/office/drawing/2010/main" val="0"/>
              </a:ext>
            </a:extLst>
          </a:blip>
          <a:srcRect t="3567" b="12164"/>
          <a:stretch/>
        </p:blipFill>
        <p:spPr>
          <a:xfrm>
            <a:off x="-1" y="10"/>
            <a:ext cx="12192001" cy="6857990"/>
          </a:xfrm>
          <a:prstGeom prst="rect">
            <a:avLst/>
          </a:prstGeom>
        </p:spPr>
      </p:pic>
      <p:sp>
        <p:nvSpPr>
          <p:cNvPr id="2" name="Otsikko 1">
            <a:extLst>
              <a:ext uri="{FF2B5EF4-FFF2-40B4-BE49-F238E27FC236}">
                <a16:creationId xmlns:a16="http://schemas.microsoft.com/office/drawing/2014/main" id="{675AC0AB-226F-8176-F164-6C25ADFA2509}"/>
              </a:ext>
            </a:extLst>
          </p:cNvPr>
          <p:cNvSpPr>
            <a:spLocks noGrp="1"/>
          </p:cNvSpPr>
          <p:nvPr>
            <p:ph type="title"/>
          </p:nvPr>
        </p:nvSpPr>
        <p:spPr>
          <a:xfrm>
            <a:off x="1198181" y="728906"/>
            <a:ext cx="9792471" cy="2057037"/>
          </a:xfrm>
        </p:spPr>
        <p:txBody>
          <a:bodyPr>
            <a:normAutofit/>
          </a:bodyPr>
          <a:lstStyle/>
          <a:p>
            <a:r>
              <a:rPr lang="fi-FI">
                <a:solidFill>
                  <a:srgbClr val="FFFFFF"/>
                </a:solidFill>
              </a:rPr>
              <a:t>HI5</a:t>
            </a:r>
            <a:br>
              <a:rPr lang="fi-FI">
                <a:solidFill>
                  <a:srgbClr val="FFFFFF"/>
                </a:solidFill>
              </a:rPr>
            </a:br>
            <a:r>
              <a:rPr lang="fi-FI">
                <a:solidFill>
                  <a:srgbClr val="FFFFFF"/>
                </a:solidFill>
              </a:rPr>
              <a:t>Ruotsin itämaasta Suomeksi </a:t>
            </a:r>
            <a:br>
              <a:rPr lang="fi-FI">
                <a:solidFill>
                  <a:srgbClr val="FFFFFF"/>
                </a:solidFill>
              </a:rPr>
            </a:br>
            <a:r>
              <a:rPr lang="fi-FI">
                <a:solidFill>
                  <a:srgbClr val="FFFFFF"/>
                </a:solidFill>
              </a:rPr>
              <a:t>(2 op)</a:t>
            </a:r>
          </a:p>
        </p:txBody>
      </p:sp>
      <p:sp>
        <p:nvSpPr>
          <p:cNvPr id="3" name="Sisällön paikkamerkki 2">
            <a:extLst>
              <a:ext uri="{FF2B5EF4-FFF2-40B4-BE49-F238E27FC236}">
                <a16:creationId xmlns:a16="http://schemas.microsoft.com/office/drawing/2014/main" id="{43178219-9BC3-19E6-1F5A-61D4B2D74DD7}"/>
              </a:ext>
            </a:extLst>
          </p:cNvPr>
          <p:cNvSpPr>
            <a:spLocks noGrp="1"/>
          </p:cNvSpPr>
          <p:nvPr>
            <p:ph idx="1"/>
          </p:nvPr>
        </p:nvSpPr>
        <p:spPr>
          <a:xfrm>
            <a:off x="1198181" y="2957665"/>
            <a:ext cx="9792471" cy="3171423"/>
          </a:xfrm>
        </p:spPr>
        <p:txBody>
          <a:bodyPr>
            <a:normAutofit/>
          </a:bodyPr>
          <a:lstStyle/>
          <a:p>
            <a:r>
              <a:rPr lang="fi-FI" sz="2000">
                <a:solidFill>
                  <a:srgbClr val="FFFFFF"/>
                </a:solidFill>
              </a:rPr>
              <a:t>Opintojaksolla perehdytään nykyisen Suomen alueen kehitykseen osana Itämeren alueen historiaa esihistoriasta autonomian ajalle asti. </a:t>
            </a:r>
          </a:p>
          <a:p>
            <a:r>
              <a:rPr lang="fi-FI" sz="2000">
                <a:solidFill>
                  <a:srgbClr val="FFFFFF"/>
                </a:solidFill>
              </a:rPr>
              <a:t>Opintojaksolla tarkastellaan yhteiskunnan, talouden ja ympäristön lisäksi esimerkiksi arjen historiaa ja ihmisten elämäntapaa. </a:t>
            </a:r>
          </a:p>
          <a:p>
            <a:r>
              <a:rPr lang="fi-FI" sz="2000">
                <a:solidFill>
                  <a:srgbClr val="FFFFFF"/>
                </a:solidFill>
              </a:rPr>
              <a:t>Opintojaksosta ei tule koetta koeviikolle, vaan jakson suorittaminen sisältää pienempiä testejä ja kirjoitustehtävän (esseen).</a:t>
            </a:r>
          </a:p>
          <a:p>
            <a:endParaRPr lang="fi-FI" sz="2000">
              <a:solidFill>
                <a:srgbClr val="FFFFFF"/>
              </a:solidFill>
            </a:endParaRPr>
          </a:p>
        </p:txBody>
      </p:sp>
    </p:spTree>
    <p:extLst>
      <p:ext uri="{BB962C8B-B14F-4D97-AF65-F5344CB8AC3E}">
        <p14:creationId xmlns:p14="http://schemas.microsoft.com/office/powerpoint/2010/main" val="3544714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6DC5B27-0B34-1A39-B6AF-402194C617A0}"/>
              </a:ext>
            </a:extLst>
          </p:cNvPr>
          <p:cNvSpPr>
            <a:spLocks noGrp="1"/>
          </p:cNvSpPr>
          <p:nvPr>
            <p:ph type="title"/>
          </p:nvPr>
        </p:nvSpPr>
        <p:spPr>
          <a:xfrm>
            <a:off x="481013" y="3752849"/>
            <a:ext cx="3290887" cy="2452687"/>
          </a:xfrm>
        </p:spPr>
        <p:txBody>
          <a:bodyPr anchor="ctr">
            <a:normAutofit/>
          </a:bodyPr>
          <a:lstStyle/>
          <a:p>
            <a:r>
              <a:rPr lang="fi-FI" sz="3300"/>
              <a:t>HI6</a:t>
            </a:r>
            <a:br>
              <a:rPr lang="fi-FI" sz="3300"/>
            </a:br>
            <a:r>
              <a:rPr lang="fi-FI" sz="3300"/>
              <a:t>Maailman kulttuurit kohtaavat</a:t>
            </a:r>
            <a:br>
              <a:rPr lang="fi-FI" sz="3300"/>
            </a:br>
            <a:r>
              <a:rPr lang="fi-FI" sz="3300"/>
              <a:t>(2 op)</a:t>
            </a:r>
          </a:p>
        </p:txBody>
      </p:sp>
      <p:pic>
        <p:nvPicPr>
          <p:cNvPr id="5" name="Kuva 4" descr="15 moaita Ahu Tongarikissa – Pääsiäissaari">
            <a:extLst>
              <a:ext uri="{FF2B5EF4-FFF2-40B4-BE49-F238E27FC236}">
                <a16:creationId xmlns:a16="http://schemas.microsoft.com/office/drawing/2014/main" id="{215EE9D5-4EEA-A39C-9B93-129B9DD60312}"/>
              </a:ext>
            </a:extLst>
          </p:cNvPr>
          <p:cNvPicPr>
            <a:picLocks noChangeAspect="1"/>
          </p:cNvPicPr>
          <p:nvPr/>
        </p:nvPicPr>
        <p:blipFill>
          <a:blip r:embed="rId2">
            <a:extLst>
              <a:ext uri="{28A0092B-C50C-407E-A947-70E740481C1C}">
                <a14:useLocalDpi xmlns:a14="http://schemas.microsoft.com/office/drawing/2010/main" val="0"/>
              </a:ext>
            </a:extLst>
          </a:blip>
          <a:srcRect t="30718" b="1658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Sisällön paikkamerkki 2">
            <a:extLst>
              <a:ext uri="{FF2B5EF4-FFF2-40B4-BE49-F238E27FC236}">
                <a16:creationId xmlns:a16="http://schemas.microsoft.com/office/drawing/2014/main" id="{705C7C4E-CA6E-50F0-F0A8-D922398015AC}"/>
              </a:ext>
            </a:extLst>
          </p:cNvPr>
          <p:cNvSpPr>
            <a:spLocks noGrp="1"/>
          </p:cNvSpPr>
          <p:nvPr>
            <p:ph idx="1"/>
          </p:nvPr>
        </p:nvSpPr>
        <p:spPr>
          <a:xfrm>
            <a:off x="4223982" y="3752850"/>
            <a:ext cx="7485413" cy="2452687"/>
          </a:xfrm>
        </p:spPr>
        <p:txBody>
          <a:bodyPr anchor="ctr">
            <a:normAutofit/>
          </a:bodyPr>
          <a:lstStyle/>
          <a:p>
            <a:r>
              <a:rPr lang="fi-FI" sz="1400"/>
              <a:t>Kulttuurintutkimuksen perusteet ja käsitteet.</a:t>
            </a:r>
          </a:p>
          <a:p>
            <a:r>
              <a:rPr lang="fi-FI" sz="1400"/>
              <a:t>Moduulissa tarkasteltaviksi kohteiksi valitaan kaksi tai useampia kulttuureja seuraavilta alueilta:</a:t>
            </a:r>
          </a:p>
          <a:p>
            <a:pPr lvl="1"/>
            <a:r>
              <a:rPr lang="fi-FI" sz="1400"/>
              <a:t>Aasian kulttuurit</a:t>
            </a:r>
          </a:p>
          <a:p>
            <a:pPr lvl="1"/>
            <a:r>
              <a:rPr lang="fi-FI" sz="1400"/>
              <a:t>Afrikan kulttuurit</a:t>
            </a:r>
          </a:p>
          <a:p>
            <a:pPr lvl="1"/>
            <a:r>
              <a:rPr lang="fi-FI" sz="1400"/>
              <a:t>arktiset kulttuurit</a:t>
            </a:r>
          </a:p>
          <a:p>
            <a:pPr lvl="1"/>
            <a:r>
              <a:rPr lang="fi-FI" sz="1400"/>
              <a:t>Australian ja Oseanian alkuperäiskulttuurit</a:t>
            </a:r>
          </a:p>
          <a:p>
            <a:pPr lvl="1"/>
            <a:r>
              <a:rPr lang="fi-FI" sz="1400"/>
              <a:t>Latinalaisen Amerikan kulttuurit</a:t>
            </a:r>
          </a:p>
          <a:p>
            <a:pPr lvl="1"/>
            <a:r>
              <a:rPr lang="fi-FI" sz="1400"/>
              <a:t>Lähi-idän kulttuurit</a:t>
            </a:r>
          </a:p>
          <a:p>
            <a:pPr lvl="1"/>
            <a:r>
              <a:rPr lang="fi-FI" sz="1400"/>
              <a:t>Pohjois-Amerikan alkuperäsikulttuurit</a:t>
            </a:r>
          </a:p>
        </p:txBody>
      </p:sp>
    </p:spTree>
    <p:extLst>
      <p:ext uri="{BB962C8B-B14F-4D97-AF65-F5344CB8AC3E}">
        <p14:creationId xmlns:p14="http://schemas.microsoft.com/office/powerpoint/2010/main" val="3173718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A6F95F-6EB8-4392-9426-D29D12B6654D}"/>
              </a:ext>
            </a:extLst>
          </p:cNvPr>
          <p:cNvSpPr>
            <a:spLocks noGrp="1"/>
          </p:cNvSpPr>
          <p:nvPr>
            <p:ph type="ctrTitle"/>
          </p:nvPr>
        </p:nvSpPr>
        <p:spPr>
          <a:xfrm>
            <a:off x="1915128" y="999242"/>
            <a:ext cx="8361229" cy="1291471"/>
          </a:xfrm>
        </p:spPr>
        <p:txBody>
          <a:bodyPr/>
          <a:lstStyle/>
          <a:p>
            <a:r>
              <a:rPr lang="fi-FI" dirty="0" err="1">
                <a:solidFill>
                  <a:srgbClr val="00B050"/>
                </a:solidFill>
                <a:latin typeface="Bahnschrift Condensed" panose="020B0502040204020203" pitchFamily="34" charset="0"/>
              </a:rPr>
              <a:t>USkonto</a:t>
            </a:r>
            <a:endParaRPr lang="fi-FI" dirty="0">
              <a:solidFill>
                <a:srgbClr val="00B050"/>
              </a:solidFill>
              <a:latin typeface="Bahnschrift Condensed" panose="020B0502040204020203" pitchFamily="34" charset="0"/>
            </a:endParaRPr>
          </a:p>
        </p:txBody>
      </p:sp>
      <p:sp>
        <p:nvSpPr>
          <p:cNvPr id="3" name="Alaotsikko 2">
            <a:extLst>
              <a:ext uri="{FF2B5EF4-FFF2-40B4-BE49-F238E27FC236}">
                <a16:creationId xmlns:a16="http://schemas.microsoft.com/office/drawing/2014/main" id="{5F2A84B5-6E41-4EFE-843B-B96E290F1D32}"/>
              </a:ext>
            </a:extLst>
          </p:cNvPr>
          <p:cNvSpPr>
            <a:spLocks noGrp="1"/>
          </p:cNvSpPr>
          <p:nvPr>
            <p:ph type="subTitle" idx="1"/>
          </p:nvPr>
        </p:nvSpPr>
        <p:spPr>
          <a:xfrm>
            <a:off x="1915128" y="2314277"/>
            <a:ext cx="8171552" cy="3176833"/>
          </a:xfrm>
        </p:spPr>
        <p:txBody>
          <a:bodyPr>
            <a:normAutofit fontScale="77500" lnSpcReduction="20000"/>
          </a:bodyPr>
          <a:lstStyle/>
          <a:p>
            <a:r>
              <a:rPr lang="fi-FI" i="1" dirty="0">
                <a:latin typeface="Century Gothic" panose="020B0502020202020204" pitchFamily="34" charset="0"/>
              </a:rPr>
              <a:t>”Jos asut koko ikäsi Simossa, et tutustu uusiin ihmisiin, et matkaile maailmalla, et lue uutisia, etkä katso elokuvia ja pelaa videopelejä, niin et välttämättä tarvitse uskontotietoa. Mutta heti, kun joku näistä alkaa kiinnostamaan niin uskontotiedolle tulee käyttöä.”</a:t>
            </a:r>
          </a:p>
          <a:p>
            <a:endParaRPr lang="fi-FI" dirty="0">
              <a:latin typeface="Century Gothic" panose="020B0502020202020204" pitchFamily="34" charset="0"/>
            </a:endParaRPr>
          </a:p>
          <a:p>
            <a:r>
              <a:rPr lang="fi-FI" dirty="0">
                <a:latin typeface="Century Gothic" panose="020B0502020202020204" pitchFamily="34" charset="0"/>
              </a:rPr>
              <a:t>Uskonnon tehtävä on antaa opiskelijalle valmiuksia hahmottaa ja analysoida maailman uskontotilannetta ja siihen vaikuttavia tekijöitä sekä uskontojen sisäistä monimuotoisuutta. Lisäksi oppiaineen tavoitteena on kehittää valmiuksia toimia moniuskontoisessa ja kulttuurisessa ympäristössä ja työelämässä, sekä keskustella uskontoihin liittyvistä ajankohtaisista kysymyksistä.</a:t>
            </a:r>
          </a:p>
          <a:p>
            <a:endParaRPr lang="fi-FI" dirty="0">
              <a:latin typeface="Century Gothic" panose="020B0502020202020204" pitchFamily="34" charset="0"/>
            </a:endParaRPr>
          </a:p>
        </p:txBody>
      </p:sp>
    </p:spTree>
    <p:extLst>
      <p:ext uri="{BB962C8B-B14F-4D97-AF65-F5344CB8AC3E}">
        <p14:creationId xmlns:p14="http://schemas.microsoft.com/office/powerpoint/2010/main" val="3404351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BF731F-7A29-42FE-8DF2-A8153CAFD9FA}"/>
              </a:ext>
            </a:extLst>
          </p:cNvPr>
          <p:cNvSpPr>
            <a:spLocks noGrp="1"/>
          </p:cNvSpPr>
          <p:nvPr>
            <p:ph type="title"/>
          </p:nvPr>
        </p:nvSpPr>
        <p:spPr>
          <a:xfrm>
            <a:off x="1371600" y="685800"/>
            <a:ext cx="9601200" cy="94376"/>
          </a:xfrm>
        </p:spPr>
        <p:txBody>
          <a:bodyPr>
            <a:normAutofit fontScale="90000"/>
          </a:bodyPr>
          <a:lstStyle/>
          <a:p>
            <a:br>
              <a:rPr lang="fi-FI" dirty="0"/>
            </a:br>
            <a:endParaRPr lang="fi-FI" dirty="0"/>
          </a:p>
        </p:txBody>
      </p:sp>
      <p:sp>
        <p:nvSpPr>
          <p:cNvPr id="3" name="Sisällön paikkamerkki 2">
            <a:extLst>
              <a:ext uri="{FF2B5EF4-FFF2-40B4-BE49-F238E27FC236}">
                <a16:creationId xmlns:a16="http://schemas.microsoft.com/office/drawing/2014/main" id="{0B13F2F0-B0F2-4923-B127-B1755F566DD5}"/>
              </a:ext>
            </a:extLst>
          </p:cNvPr>
          <p:cNvSpPr>
            <a:spLocks noGrp="1"/>
          </p:cNvSpPr>
          <p:nvPr>
            <p:ph idx="1"/>
          </p:nvPr>
        </p:nvSpPr>
        <p:spPr>
          <a:xfrm>
            <a:off x="1371599" y="1140903"/>
            <a:ext cx="9768981" cy="5031297"/>
          </a:xfrm>
        </p:spPr>
        <p:txBody>
          <a:bodyPr>
            <a:normAutofit/>
          </a:bodyPr>
          <a:lstStyle/>
          <a:p>
            <a:pPr marL="0" indent="0">
              <a:buNone/>
            </a:pPr>
            <a:r>
              <a:rPr lang="fi-FI" sz="4000" dirty="0">
                <a:solidFill>
                  <a:srgbClr val="00B050"/>
                </a:solidFill>
                <a:latin typeface="Bahnschrift Condensed" panose="020B0502040204020203" pitchFamily="34" charset="0"/>
                <a:hlinkClick r:id="rId2">
                  <a:extLst>
                    <a:ext uri="{A12FA001-AC4F-418D-AE19-62706E023703}">
                      <ahyp:hlinkClr xmlns:ahyp="http://schemas.microsoft.com/office/drawing/2018/hyperlinkcolor" val="tx"/>
                    </a:ext>
                  </a:extLst>
                </a:hlinkClick>
              </a:rPr>
              <a:t>UE3 Maailman uskontoja ja uskonnollisia liikkeitä (2 op)</a:t>
            </a:r>
            <a:r>
              <a:rPr lang="fi-FI" dirty="0">
                <a:solidFill>
                  <a:srgbClr val="00B050"/>
                </a:solidFill>
                <a:latin typeface="Bahnschrift Condensed" panose="020B0502040204020203" pitchFamily="34" charset="0"/>
              </a:rPr>
              <a:t> </a:t>
            </a:r>
          </a:p>
          <a:p>
            <a:pPr marL="0" indent="0">
              <a:buNone/>
            </a:pPr>
            <a:endParaRPr lang="fi-FI" dirty="0"/>
          </a:p>
          <a:p>
            <a:pPr marL="0" indent="0">
              <a:buNone/>
            </a:pPr>
            <a:r>
              <a:rPr lang="fi-FI" dirty="0"/>
              <a:t>Tutustutaan maailman uskontojen maailmankuvaan, elämäntapaan ja etiikkaan sekä uskontojen kulttuurisiin ja yhteiskunnallisiin vaikutuksiin.</a:t>
            </a:r>
          </a:p>
          <a:p>
            <a:pPr marL="0" indent="0">
              <a:buNone/>
            </a:pPr>
            <a:endParaRPr lang="fi-FI" dirty="0"/>
          </a:p>
          <a:p>
            <a:pPr marL="0" indent="0">
              <a:buNone/>
            </a:pPr>
            <a:r>
              <a:rPr lang="fi-FI" dirty="0"/>
              <a:t>Mm. hindulaisuus, buddhalaisuus, jainalaisuus, sikhiläisyys, shintolaisuus, kungfutselaisuus, taolaisuus, luonnonuskonnot.</a:t>
            </a:r>
          </a:p>
        </p:txBody>
      </p:sp>
    </p:spTree>
    <p:extLst>
      <p:ext uri="{BB962C8B-B14F-4D97-AF65-F5344CB8AC3E}">
        <p14:creationId xmlns:p14="http://schemas.microsoft.com/office/powerpoint/2010/main" val="3284199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rgbClr val="513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BC4280A4-6C54-46E4-23F2-1E8588B6F442}"/>
              </a:ext>
            </a:extLst>
          </p:cNvPr>
          <p:cNvSpPr>
            <a:spLocks noGrp="1"/>
          </p:cNvSpPr>
          <p:nvPr>
            <p:ph type="title"/>
          </p:nvPr>
        </p:nvSpPr>
        <p:spPr>
          <a:xfrm>
            <a:off x="762000" y="585216"/>
            <a:ext cx="6269155" cy="1499616"/>
          </a:xfrm>
        </p:spPr>
        <p:txBody>
          <a:bodyPr>
            <a:normAutofit/>
          </a:bodyPr>
          <a:lstStyle/>
          <a:p>
            <a:r>
              <a:rPr lang="fi-FI" sz="3500" dirty="0">
                <a:solidFill>
                  <a:srgbClr val="FFFFFF"/>
                </a:solidFill>
                <a:latin typeface="Avenir Next LT Pro Demi" panose="020F0502020204030204" pitchFamily="34" charset="0"/>
              </a:rPr>
              <a:t>RUB18 </a:t>
            </a:r>
            <a:br>
              <a:rPr lang="fi-FI" sz="3500" dirty="0">
                <a:solidFill>
                  <a:srgbClr val="FFFFFF"/>
                </a:solidFill>
                <a:latin typeface="Avenir Next LT Pro Demi" panose="020F0502020204030204" pitchFamily="34" charset="0"/>
              </a:rPr>
            </a:br>
            <a:r>
              <a:rPr lang="fi-FI" sz="3500" dirty="0">
                <a:solidFill>
                  <a:srgbClr val="FFFFFF"/>
                </a:solidFill>
                <a:latin typeface="Avenir Next LT Pro Demi" panose="020F0502020204030204" pitchFamily="34" charset="0"/>
              </a:rPr>
              <a:t>Peruskoulusta lukioon</a:t>
            </a:r>
            <a:br>
              <a:rPr lang="fi-FI" sz="3500" dirty="0">
                <a:solidFill>
                  <a:srgbClr val="FFFFFF"/>
                </a:solidFill>
                <a:latin typeface="Avenir Next LT Pro Demi" panose="020F0502020204030204" pitchFamily="34" charset="0"/>
              </a:rPr>
            </a:br>
            <a:r>
              <a:rPr lang="fi-FI" sz="3500" dirty="0">
                <a:solidFill>
                  <a:srgbClr val="FFFFFF"/>
                </a:solidFill>
                <a:latin typeface="Avenir Next LT Pro Demi" panose="020F0502020204030204" pitchFamily="34" charset="0"/>
              </a:rPr>
              <a:t>(2 op)</a:t>
            </a:r>
          </a:p>
        </p:txBody>
      </p:sp>
      <p:cxnSp>
        <p:nvCxnSpPr>
          <p:cNvPr id="12" name="Straight Connector 11">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isällön paikkamerkki 2">
            <a:extLst>
              <a:ext uri="{FF2B5EF4-FFF2-40B4-BE49-F238E27FC236}">
                <a16:creationId xmlns:a16="http://schemas.microsoft.com/office/drawing/2014/main" id="{21D7C262-1653-3711-A9C2-9453EB29E370}"/>
              </a:ext>
            </a:extLst>
          </p:cNvPr>
          <p:cNvSpPr>
            <a:spLocks noGrp="1"/>
          </p:cNvSpPr>
          <p:nvPr>
            <p:ph idx="1"/>
          </p:nvPr>
        </p:nvSpPr>
        <p:spPr>
          <a:xfrm>
            <a:off x="1024128" y="2286000"/>
            <a:ext cx="6007027" cy="4023360"/>
          </a:xfrm>
        </p:spPr>
        <p:txBody>
          <a:bodyPr>
            <a:normAutofit/>
          </a:bodyPr>
          <a:lstStyle/>
          <a:p>
            <a:r>
              <a:rPr lang="fi-FI" dirty="0">
                <a:solidFill>
                  <a:srgbClr val="FFFFFF"/>
                </a:solidFill>
              </a:rPr>
              <a:t>Opintojaksolla kerrataan ja syvennetään peruskoulussa opittuja asioita, mietitään omia vahvuuksia ja kehittämiskohteita ruotsin kielessä, vahvistetaan sanaston hallintaa sekä parannetaan valmiuksia kieliopin rakenteissa ja tekstin ymmärtämisessä.</a:t>
            </a:r>
          </a:p>
          <a:p>
            <a:endParaRPr lang="fi-FI" dirty="0">
              <a:solidFill>
                <a:srgbClr val="FFFFFF"/>
              </a:solidFill>
            </a:endParaRPr>
          </a:p>
        </p:txBody>
      </p:sp>
      <p:pic>
        <p:nvPicPr>
          <p:cNvPr id="5" name="Kuva 4" descr="Kuva, joka sisältää kohteen vesilintu, lintu, maalaus, Flamingo&#10;&#10;Tekoälyn generoima sisältö voi olla virheellistä.">
            <a:extLst>
              <a:ext uri="{FF2B5EF4-FFF2-40B4-BE49-F238E27FC236}">
                <a16:creationId xmlns:a16="http://schemas.microsoft.com/office/drawing/2014/main" id="{CD67912B-C1E9-2D7D-CAAC-0589A46C1106}"/>
              </a:ext>
            </a:extLst>
          </p:cNvPr>
          <p:cNvPicPr>
            <a:picLocks noChangeAspect="1"/>
          </p:cNvPicPr>
          <p:nvPr/>
        </p:nvPicPr>
        <p:blipFill>
          <a:blip r:embed="rId2">
            <a:extLst>
              <a:ext uri="{28A0092B-C50C-407E-A947-70E740481C1C}">
                <a14:useLocalDpi xmlns:a14="http://schemas.microsoft.com/office/drawing/2010/main" val="0"/>
              </a:ext>
            </a:extLst>
          </a:blip>
          <a:srcRect l="21838" r="10508"/>
          <a:stretch/>
        </p:blipFill>
        <p:spPr>
          <a:xfrm>
            <a:off x="7552266" y="10"/>
            <a:ext cx="4639733" cy="6857990"/>
          </a:xfrm>
          <a:prstGeom prst="rect">
            <a:avLst/>
          </a:prstGeom>
        </p:spPr>
      </p:pic>
    </p:spTree>
    <p:extLst>
      <p:ext uri="{BB962C8B-B14F-4D97-AF65-F5344CB8AC3E}">
        <p14:creationId xmlns:p14="http://schemas.microsoft.com/office/powerpoint/2010/main" val="754778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BF731F-7A29-42FE-8DF2-A8153CAFD9FA}"/>
              </a:ext>
            </a:extLst>
          </p:cNvPr>
          <p:cNvSpPr>
            <a:spLocks noGrp="1"/>
          </p:cNvSpPr>
          <p:nvPr>
            <p:ph type="title"/>
          </p:nvPr>
        </p:nvSpPr>
        <p:spPr>
          <a:xfrm>
            <a:off x="1371600" y="685800"/>
            <a:ext cx="9601200" cy="94376"/>
          </a:xfrm>
        </p:spPr>
        <p:txBody>
          <a:bodyPr>
            <a:normAutofit fontScale="90000"/>
          </a:bodyPr>
          <a:lstStyle/>
          <a:p>
            <a:br>
              <a:rPr lang="fi-FI" dirty="0"/>
            </a:br>
            <a:endParaRPr lang="fi-FI" dirty="0"/>
          </a:p>
        </p:txBody>
      </p:sp>
      <p:sp>
        <p:nvSpPr>
          <p:cNvPr id="3" name="Sisällön paikkamerkki 2">
            <a:extLst>
              <a:ext uri="{FF2B5EF4-FFF2-40B4-BE49-F238E27FC236}">
                <a16:creationId xmlns:a16="http://schemas.microsoft.com/office/drawing/2014/main" id="{0B13F2F0-B0F2-4923-B127-B1755F566DD5}"/>
              </a:ext>
            </a:extLst>
          </p:cNvPr>
          <p:cNvSpPr>
            <a:spLocks noGrp="1"/>
          </p:cNvSpPr>
          <p:nvPr>
            <p:ph idx="1"/>
          </p:nvPr>
        </p:nvSpPr>
        <p:spPr>
          <a:xfrm>
            <a:off x="1371599" y="1140903"/>
            <a:ext cx="9768981" cy="5031297"/>
          </a:xfrm>
        </p:spPr>
        <p:txBody>
          <a:bodyPr>
            <a:normAutofit fontScale="70000" lnSpcReduction="20000"/>
          </a:bodyPr>
          <a:lstStyle/>
          <a:p>
            <a:pPr marL="0" indent="0">
              <a:buNone/>
            </a:pPr>
            <a:r>
              <a:rPr lang="fi-FI" sz="4000" dirty="0">
                <a:solidFill>
                  <a:srgbClr val="00B050"/>
                </a:solidFill>
                <a:latin typeface="Bahnschrift Condensed" panose="020B0502040204020203" pitchFamily="34" charset="0"/>
                <a:hlinkClick r:id="rId2">
                  <a:extLst>
                    <a:ext uri="{A12FA001-AC4F-418D-AE19-62706E023703}">
                      <ahyp:hlinkClr xmlns:ahyp="http://schemas.microsoft.com/office/drawing/2018/hyperlinkcolor" val="tx"/>
                    </a:ext>
                  </a:extLst>
                </a:hlinkClick>
              </a:rPr>
              <a:t>UE4 Kulttuuri ja yhteiskunta Suomessa (2 op)</a:t>
            </a:r>
            <a:r>
              <a:rPr lang="fi-FI" dirty="0">
                <a:solidFill>
                  <a:srgbClr val="00B050"/>
                </a:solidFill>
                <a:latin typeface="Bahnschrift Condensed" panose="020B0502040204020203" pitchFamily="34" charset="0"/>
              </a:rPr>
              <a:t> </a:t>
            </a:r>
          </a:p>
          <a:p>
            <a:pPr marL="0" indent="0">
              <a:buNone/>
            </a:pPr>
            <a:endParaRPr lang="fi-FI" dirty="0"/>
          </a:p>
          <a:p>
            <a:pPr marL="0" indent="0">
              <a:buNone/>
            </a:pPr>
            <a:r>
              <a:rPr lang="fi-FI" sz="2800" dirty="0">
                <a:latin typeface="Century Gothic" panose="020B0502020202020204" pitchFamily="34" charset="0"/>
              </a:rPr>
              <a:t>Opintojakson aikana tutustutaan monipuolisesti uskonnon ja yhteiskunnan vuorovaikutukseen nyky-Suomessa. Tavoitteena on, että opiskelija ymmärtää, että tietoa uskonnoista ja katsomuksista tarvitaan yhteiskuntaelämän eri osa-alueilla.</a:t>
            </a:r>
          </a:p>
          <a:p>
            <a:pPr marL="0" indent="0">
              <a:buNone/>
            </a:pPr>
            <a:endParaRPr lang="fi-FI" dirty="0"/>
          </a:p>
          <a:p>
            <a:pPr marL="0" indent="0">
              <a:buNone/>
            </a:pPr>
            <a:r>
              <a:rPr lang="fi-FI" sz="2800" dirty="0">
                <a:latin typeface="Century Gothic" panose="020B0502020202020204" pitchFamily="34" charset="0"/>
              </a:rPr>
              <a:t>Opintojakson tavoitteena on, että opiskelija tunnistaa ja analysoi muinaissuomalaisten uskontoperinteiden ja kristinuskon vaikutuksia suomalaisessa kulttuuriperinnössä, sekä analysoi ja arvioi uskonnonvapauteen, uskonnon ja yhteiskunnan vuorovaikutukseen, sekä uskonnottomuuteen ja uskontokritiikkiin liittyvää ajankohtaista keskustelua.</a:t>
            </a:r>
          </a:p>
          <a:p>
            <a:pPr marL="0" indent="0">
              <a:buNone/>
            </a:pPr>
            <a:endParaRPr lang="fi-FI" dirty="0"/>
          </a:p>
          <a:p>
            <a:pPr marL="0" indent="0">
              <a:buNone/>
            </a:pPr>
            <a:r>
              <a:rPr lang="fi-FI" sz="2800" dirty="0">
                <a:latin typeface="Century Gothic" panose="020B0502020202020204" pitchFamily="34" charset="0"/>
              </a:rPr>
              <a:t>Opintojakson tavoitteena on kehittää opiskelijan valmiuksia osallistua uskonnollisia, katsomuksellisia ja yhteiskunnallisia kysymyksiä koskevaan dialogiin (vuoropuheluun), sekä osata toimia kulttuuri- ja katsomustietoisena ja aktiivisena yhteiskunnan jäsenenä</a:t>
            </a:r>
          </a:p>
        </p:txBody>
      </p:sp>
    </p:spTree>
    <p:extLst>
      <p:ext uri="{BB962C8B-B14F-4D97-AF65-F5344CB8AC3E}">
        <p14:creationId xmlns:p14="http://schemas.microsoft.com/office/powerpoint/2010/main" val="3115131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8D26184-863D-4B0D-8C1A-60A92BA484B9}"/>
              </a:ext>
            </a:extLst>
          </p:cNvPr>
          <p:cNvSpPr>
            <a:spLocks noGrp="1"/>
          </p:cNvSpPr>
          <p:nvPr>
            <p:ph type="title"/>
          </p:nvPr>
        </p:nvSpPr>
        <p:spPr>
          <a:xfrm>
            <a:off x="1154955" y="1447800"/>
            <a:ext cx="8825658" cy="3329581"/>
          </a:xfrm>
        </p:spPr>
        <p:txBody>
          <a:bodyPr vert="horz" lIns="91440" tIns="45720" rIns="91440" bIns="45720" rtlCol="0" anchor="b">
            <a:normAutofit/>
          </a:bodyPr>
          <a:lstStyle/>
          <a:p>
            <a:pPr>
              <a:lnSpc>
                <a:spcPct val="90000"/>
              </a:lnSpc>
            </a:pPr>
            <a:r>
              <a:rPr lang="en-US" sz="2900">
                <a:solidFill>
                  <a:schemeClr val="tx1"/>
                </a:solidFill>
              </a:rPr>
              <a:t>Liikunta</a:t>
            </a:r>
            <a:br>
              <a:rPr lang="en-US" sz="2900">
                <a:solidFill>
                  <a:schemeClr val="tx1"/>
                </a:solidFill>
              </a:rPr>
            </a:br>
            <a:br>
              <a:rPr lang="en-US" sz="2900">
                <a:solidFill>
                  <a:schemeClr val="tx1"/>
                </a:solidFill>
              </a:rPr>
            </a:br>
            <a:r>
              <a:rPr lang="en-US" sz="2900">
                <a:solidFill>
                  <a:schemeClr val="tx1"/>
                </a:solidFill>
              </a:rPr>
              <a:t>Tavoitteena valinnaisissa on pitää hauskaa yhdessä ja itsenäisesti, liikkua monipuolisesti (jokainen opintojakso on erilainen) ja tukea omaa hyvinvointia &amp; jaksamista. Liikuntasisällöt suunnitellaan yhdessä opiskelijoiden kanssa! </a:t>
            </a:r>
          </a:p>
        </p:txBody>
      </p:sp>
      <p:pic>
        <p:nvPicPr>
          <p:cNvPr id="5" name="Sisällön paikkamerkki 4" descr="Painoja ja Treeni-varusteet">
            <a:extLst>
              <a:ext uri="{FF2B5EF4-FFF2-40B4-BE49-F238E27FC236}">
                <a16:creationId xmlns:a16="http://schemas.microsoft.com/office/drawing/2014/main" id="{BDE10F35-A679-28F0-B200-257D19AF5F4C}"/>
              </a:ext>
            </a:extLst>
          </p:cNvPr>
          <p:cNvPicPr>
            <a:picLocks noGrp="1" noChangeAspect="1"/>
          </p:cNvPicPr>
          <p:nvPr>
            <p:ph idx="1"/>
          </p:nvPr>
        </p:nvPicPr>
        <p:blipFill>
          <a:blip r:embed="rId2">
            <a:alphaModFix amt="40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Tree>
    <p:extLst>
      <p:ext uri="{BB962C8B-B14F-4D97-AF65-F5344CB8AC3E}">
        <p14:creationId xmlns:p14="http://schemas.microsoft.com/office/powerpoint/2010/main" val="1016656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1" name="Kuva 10" descr="Lähikuva baseball-pallosta, taustakuva">
            <a:extLst>
              <a:ext uri="{FF2B5EF4-FFF2-40B4-BE49-F238E27FC236}">
                <a16:creationId xmlns:a16="http://schemas.microsoft.com/office/drawing/2014/main" id="{42887565-A75D-CE5F-8254-0E5589409C36}"/>
              </a:ext>
            </a:extLst>
          </p:cNvPr>
          <p:cNvPicPr>
            <a:picLocks noChangeAspect="1"/>
          </p:cNvPicPr>
          <p:nvPr/>
        </p:nvPicPr>
        <p:blipFill>
          <a:blip r:embed="rId2">
            <a:alphaModFix amt="60000"/>
            <a:extLst>
              <a:ext uri="{28A0092B-C50C-407E-A947-70E740481C1C}">
                <a14:useLocalDpi xmlns:a14="http://schemas.microsoft.com/office/drawing/2010/main" val="0"/>
              </a:ext>
            </a:extLst>
          </a:blip>
          <a:srcRect t="6250"/>
          <a:stretch/>
        </p:blipFill>
        <p:spPr>
          <a:xfrm>
            <a:off x="-1" y="10"/>
            <a:ext cx="12192001" cy="6857990"/>
          </a:xfrm>
          <a:prstGeom prst="rect">
            <a:avLst/>
          </a:prstGeom>
        </p:spPr>
      </p:pic>
      <p:sp>
        <p:nvSpPr>
          <p:cNvPr id="2" name="Otsikko 1">
            <a:extLst>
              <a:ext uri="{FF2B5EF4-FFF2-40B4-BE49-F238E27FC236}">
                <a16:creationId xmlns:a16="http://schemas.microsoft.com/office/drawing/2014/main" id="{920C4C8F-9D7C-4FE8-8FEA-A9D6F2CB0717}"/>
              </a:ext>
            </a:extLst>
          </p:cNvPr>
          <p:cNvSpPr>
            <a:spLocks noGrp="1"/>
          </p:cNvSpPr>
          <p:nvPr>
            <p:ph type="title"/>
          </p:nvPr>
        </p:nvSpPr>
        <p:spPr>
          <a:xfrm>
            <a:off x="1198181" y="728906"/>
            <a:ext cx="9792471" cy="2057037"/>
          </a:xfrm>
        </p:spPr>
        <p:txBody>
          <a:bodyPr>
            <a:normAutofit/>
          </a:bodyPr>
          <a:lstStyle/>
          <a:p>
            <a:r>
              <a:rPr lang="fi-FI">
                <a:solidFill>
                  <a:srgbClr val="FFFFFF"/>
                </a:solidFill>
              </a:rPr>
              <a:t>LI3 Uudet mahdollisuudet (2 op)</a:t>
            </a:r>
          </a:p>
        </p:txBody>
      </p:sp>
      <p:sp>
        <p:nvSpPr>
          <p:cNvPr id="3" name="Sisällön paikkamerkki 2">
            <a:extLst>
              <a:ext uri="{FF2B5EF4-FFF2-40B4-BE49-F238E27FC236}">
                <a16:creationId xmlns:a16="http://schemas.microsoft.com/office/drawing/2014/main" id="{E53AFB91-FE04-4983-A444-541C6791BAC6}"/>
              </a:ext>
            </a:extLst>
          </p:cNvPr>
          <p:cNvSpPr>
            <a:spLocks noGrp="1"/>
          </p:cNvSpPr>
          <p:nvPr>
            <p:ph idx="1"/>
          </p:nvPr>
        </p:nvSpPr>
        <p:spPr>
          <a:xfrm>
            <a:off x="1198181" y="2957665"/>
            <a:ext cx="9792471" cy="3171423"/>
          </a:xfrm>
        </p:spPr>
        <p:txBody>
          <a:bodyPr>
            <a:normAutofit/>
          </a:bodyPr>
          <a:lstStyle/>
          <a:p>
            <a:r>
              <a:rPr lang="fi-FI" sz="2000">
                <a:solidFill>
                  <a:srgbClr val="FFFFFF"/>
                </a:solidFill>
              </a:rPr>
              <a:t>Uusiin liikuntamuotoihin ja –lajeihin tutustuminen </a:t>
            </a:r>
          </a:p>
          <a:p>
            <a:r>
              <a:rPr lang="fi-FI" sz="2000">
                <a:solidFill>
                  <a:srgbClr val="FFFFFF"/>
                </a:solidFill>
              </a:rPr>
              <a:t>Liikuntataitojen ja fyysisten ominaisuuksien monipuolinen ylläpito ja kehittäminen</a:t>
            </a:r>
          </a:p>
        </p:txBody>
      </p:sp>
    </p:spTree>
    <p:extLst>
      <p:ext uri="{BB962C8B-B14F-4D97-AF65-F5344CB8AC3E}">
        <p14:creationId xmlns:p14="http://schemas.microsoft.com/office/powerpoint/2010/main" val="4252162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Lähikuva koripalloverkosta">
            <a:extLst>
              <a:ext uri="{FF2B5EF4-FFF2-40B4-BE49-F238E27FC236}">
                <a16:creationId xmlns:a16="http://schemas.microsoft.com/office/drawing/2014/main" id="{5A97F152-2860-2997-4765-DB415AD29BAF}"/>
              </a:ext>
            </a:extLst>
          </p:cNvPr>
          <p:cNvPicPr>
            <a:picLocks noChangeAspect="1"/>
          </p:cNvPicPr>
          <p:nvPr/>
        </p:nvPicPr>
        <p:blipFill>
          <a:blip r:embed="rId2">
            <a:extLst>
              <a:ext uri="{28A0092B-C50C-407E-A947-70E740481C1C}">
                <a14:useLocalDpi xmlns:a14="http://schemas.microsoft.com/office/drawing/2010/main" val="0"/>
              </a:ext>
            </a:extLst>
          </a:blip>
          <a:srcRect l="5884" r="-1"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920C4C8F-9D7C-4FE8-8FEA-A9D6F2CB0717}"/>
              </a:ext>
            </a:extLst>
          </p:cNvPr>
          <p:cNvSpPr>
            <a:spLocks noGrp="1"/>
          </p:cNvSpPr>
          <p:nvPr>
            <p:ph type="title"/>
          </p:nvPr>
        </p:nvSpPr>
        <p:spPr>
          <a:xfrm>
            <a:off x="838200" y="365125"/>
            <a:ext cx="3822189" cy="1899912"/>
          </a:xfrm>
        </p:spPr>
        <p:txBody>
          <a:bodyPr>
            <a:normAutofit/>
          </a:bodyPr>
          <a:lstStyle/>
          <a:p>
            <a:r>
              <a:rPr lang="fi-FI" sz="4000"/>
              <a:t>LI5 Virkistystä liikunnasta (2 op)</a:t>
            </a:r>
          </a:p>
        </p:txBody>
      </p:sp>
      <p:sp>
        <p:nvSpPr>
          <p:cNvPr id="3" name="Sisällön paikkamerkki 2">
            <a:extLst>
              <a:ext uri="{FF2B5EF4-FFF2-40B4-BE49-F238E27FC236}">
                <a16:creationId xmlns:a16="http://schemas.microsoft.com/office/drawing/2014/main" id="{E53AFB91-FE04-4983-A444-541C6791BAC6}"/>
              </a:ext>
            </a:extLst>
          </p:cNvPr>
          <p:cNvSpPr>
            <a:spLocks noGrp="1"/>
          </p:cNvSpPr>
          <p:nvPr>
            <p:ph idx="1"/>
          </p:nvPr>
        </p:nvSpPr>
        <p:spPr>
          <a:xfrm>
            <a:off x="838200" y="2434201"/>
            <a:ext cx="3822189" cy="3742762"/>
          </a:xfrm>
        </p:spPr>
        <p:txBody>
          <a:bodyPr vert="horz" lIns="91440" tIns="45720" rIns="91440" bIns="45720" rtlCol="0" anchor="t">
            <a:normAutofit/>
          </a:bodyPr>
          <a:lstStyle/>
          <a:p>
            <a:r>
              <a:rPr lang="fi-FI" sz="1200"/>
              <a:t>Moduulin tavoitteena on erityisesti edistää opiskelijan psyykkistä toimintakykyä, myönteistä minäkuvaa, voimavaroja ja jaksamista liikunnan avulla. Opetuksessa korostuu toiminta- ja opiskelukyvyn tukeminen sekä liikunnan ilo ja virkistys.</a:t>
            </a:r>
          </a:p>
          <a:p>
            <a:r>
              <a:rPr lang="fi-FI" sz="1200" b="1"/>
              <a:t>Yleiset tavoitteet</a:t>
            </a:r>
          </a:p>
          <a:p>
            <a:pPr lvl="1"/>
            <a:r>
              <a:rPr lang="fi-FI" sz="1200"/>
              <a:t>Opiskelija arvioi omaa jaksamistaan ja vireyttään sekä osaa tehdä perusteltuja liikunnallisia valintoja toiminta- ja opiskelukyvyn lisäämiseksi</a:t>
            </a:r>
          </a:p>
          <a:p>
            <a:pPr lvl="1"/>
            <a:r>
              <a:rPr lang="fi-FI" sz="1200"/>
              <a:t>Ymmärtää, miten liikunnan avulla voidaan edistää jaksamista ja opiskeluvireyttä</a:t>
            </a:r>
          </a:p>
          <a:p>
            <a:pPr lvl="1"/>
            <a:r>
              <a:rPr lang="fi-FI" sz="1200"/>
              <a:t>Osallistuu toimintaan asiallisesti, aktiivisesti ja yhteisöllisyyttä edistäen.</a:t>
            </a:r>
          </a:p>
          <a:p>
            <a:r>
              <a:rPr lang="fi-FI" sz="1200" b="1"/>
              <a:t>Keskeiset sisällöt</a:t>
            </a:r>
          </a:p>
          <a:p>
            <a:pPr lvl="1"/>
            <a:r>
              <a:rPr lang="fi-FI" sz="1200"/>
              <a:t>Virkistystä lisäävät liikuntamuodot</a:t>
            </a:r>
          </a:p>
          <a:p>
            <a:pPr lvl="1"/>
            <a:r>
              <a:rPr lang="fi-FI" sz="1200"/>
              <a:t>Rentoutus ja kehonhuolto</a:t>
            </a:r>
          </a:p>
          <a:p>
            <a:endParaRPr lang="fi-FI" sz="1100"/>
          </a:p>
          <a:p>
            <a:pPr marL="0" indent="0">
              <a:buNone/>
            </a:pPr>
            <a:endParaRPr lang="fi-FI" sz="1100" dirty="0"/>
          </a:p>
        </p:txBody>
      </p:sp>
    </p:spTree>
    <p:extLst>
      <p:ext uri="{BB962C8B-B14F-4D97-AF65-F5344CB8AC3E}">
        <p14:creationId xmlns:p14="http://schemas.microsoft.com/office/powerpoint/2010/main" val="779479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Käsipainorivi voimistelussa">
            <a:extLst>
              <a:ext uri="{FF2B5EF4-FFF2-40B4-BE49-F238E27FC236}">
                <a16:creationId xmlns:a16="http://schemas.microsoft.com/office/drawing/2014/main" id="{24A1DB3E-17BC-A693-9F12-4734B15EC003}"/>
              </a:ext>
            </a:extLst>
          </p:cNvPr>
          <p:cNvPicPr>
            <a:picLocks noChangeAspect="1"/>
          </p:cNvPicPr>
          <p:nvPr/>
        </p:nvPicPr>
        <p:blipFill>
          <a:blip r:embed="rId2">
            <a:extLst>
              <a:ext uri="{28A0092B-C50C-407E-A947-70E740481C1C}">
                <a14:useLocalDpi xmlns:a14="http://schemas.microsoft.com/office/drawing/2010/main" val="0"/>
              </a:ext>
            </a:extLst>
          </a:blip>
          <a:srcRect l="6236"/>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7267086D-A70C-4680-85CA-BF42061473DD}"/>
              </a:ext>
            </a:extLst>
          </p:cNvPr>
          <p:cNvSpPr>
            <a:spLocks noGrp="1"/>
          </p:cNvSpPr>
          <p:nvPr>
            <p:ph type="title"/>
          </p:nvPr>
        </p:nvSpPr>
        <p:spPr>
          <a:xfrm>
            <a:off x="838200" y="365125"/>
            <a:ext cx="3822189" cy="1899912"/>
          </a:xfrm>
        </p:spPr>
        <p:txBody>
          <a:bodyPr>
            <a:normAutofit/>
          </a:bodyPr>
          <a:lstStyle/>
          <a:p>
            <a:r>
              <a:rPr lang="fi-FI" sz="4000"/>
              <a:t>LI8 Liikuntakerho (2 op)</a:t>
            </a:r>
            <a:br>
              <a:rPr lang="fi-FI" sz="4000"/>
            </a:br>
            <a:endParaRPr lang="fi-FI" sz="4000"/>
          </a:p>
        </p:txBody>
      </p:sp>
      <p:sp>
        <p:nvSpPr>
          <p:cNvPr id="3" name="Sisällön paikkamerkki 2">
            <a:extLst>
              <a:ext uri="{FF2B5EF4-FFF2-40B4-BE49-F238E27FC236}">
                <a16:creationId xmlns:a16="http://schemas.microsoft.com/office/drawing/2014/main" id="{4208F7E0-253D-42C5-9295-B533C244D40E}"/>
              </a:ext>
            </a:extLst>
          </p:cNvPr>
          <p:cNvSpPr>
            <a:spLocks noGrp="1"/>
          </p:cNvSpPr>
          <p:nvPr>
            <p:ph idx="1"/>
          </p:nvPr>
        </p:nvSpPr>
        <p:spPr>
          <a:xfrm>
            <a:off x="838200" y="2434201"/>
            <a:ext cx="3822189" cy="3742762"/>
          </a:xfrm>
        </p:spPr>
        <p:txBody>
          <a:bodyPr vert="horz" lIns="91440" tIns="45720" rIns="91440" bIns="45720" rtlCol="0" anchor="t">
            <a:noAutofit/>
          </a:bodyPr>
          <a:lstStyle/>
          <a:p>
            <a:r>
              <a:rPr lang="fi-FI" sz="1400"/>
              <a:t>Opintojakson tavoitteena on, että opiskelija</a:t>
            </a:r>
            <a:endParaRPr lang="fi-FI" sz="1400" dirty="0"/>
          </a:p>
          <a:p>
            <a:pPr lvl="1"/>
            <a:r>
              <a:rPr lang="fi-FI" sz="1400"/>
              <a:t>saa ensimmäisenä opiskeluvuonna mahdollisuuden säännölliseen liikuntaan kouluaikana ympäri vuoden.</a:t>
            </a:r>
            <a:endParaRPr lang="fi-FI" sz="1400" dirty="0"/>
          </a:p>
          <a:p>
            <a:pPr lvl="1"/>
            <a:r>
              <a:rPr lang="fi-FI" sz="1400"/>
              <a:t>osallistuu toimintaan asiallisesti, aktiivisesti ja yhteisöllisyyttä edistäen.</a:t>
            </a:r>
            <a:endParaRPr lang="fi-FI" sz="1400" dirty="0"/>
          </a:p>
          <a:p>
            <a:endParaRPr lang="fi-FI" sz="1400" dirty="0"/>
          </a:p>
          <a:p>
            <a:r>
              <a:rPr lang="fi-FI" sz="1400"/>
              <a:t>Opintojakson ohjelmassa on 60 minuutin tunnit kerran viikossa ympäri vuoden - 14 kertaa syyslukukaudella ja 14 kertaa kevätlukukaudella. Opiskelijat vastaavat opintojakson sisällön suunnittelusta yhdessä opettajan kanssa. Opintojakson voi toteuttaa itsenäisesti liikkuen tai yhdessä pelaillen.</a:t>
            </a:r>
          </a:p>
          <a:p>
            <a:pPr marL="0" indent="0">
              <a:buNone/>
            </a:pPr>
            <a:endParaRPr lang="fi-FI" sz="1100"/>
          </a:p>
        </p:txBody>
      </p:sp>
    </p:spTree>
    <p:extLst>
      <p:ext uri="{BB962C8B-B14F-4D97-AF65-F5344CB8AC3E}">
        <p14:creationId xmlns:p14="http://schemas.microsoft.com/office/powerpoint/2010/main" val="2489240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3"/>
          <p:cNvSpPr txBox="1">
            <a:spLocks noGrp="1"/>
          </p:cNvSpPr>
          <p:nvPr>
            <p:ph type="ctrTitle"/>
          </p:nvPr>
        </p:nvSpPr>
        <p:spPr>
          <a:xfrm>
            <a:off x="3162300" y="840301"/>
            <a:ext cx="8442000" cy="1102491"/>
          </a:xfrm>
          <a:prstGeom prst="rect">
            <a:avLst/>
          </a:prstGeom>
          <a:noFill/>
          <a:ln>
            <a:noFill/>
          </a:ln>
        </p:spPr>
        <p:txBody>
          <a:bodyPr spcFirstLastPara="1" wrap="square" lIns="121900" tIns="121900" rIns="121900" bIns="121900" anchor="t" anchorCtr="0">
            <a:noAutofit/>
          </a:bodyPr>
          <a:lstStyle/>
          <a:p>
            <a:pPr algn="ctr"/>
            <a:r>
              <a:rPr lang="fi" dirty="0">
                <a:solidFill>
                  <a:schemeClr val="bg2"/>
                </a:solidFill>
              </a:rPr>
              <a:t>Musiikki</a:t>
            </a:r>
            <a:br>
              <a:rPr lang="fi" dirty="0">
                <a:solidFill>
                  <a:schemeClr val="bg2"/>
                </a:solidFill>
              </a:rPr>
            </a:br>
            <a:endParaRPr sz="2400" dirty="0">
              <a:solidFill>
                <a:schemeClr val="bg2"/>
              </a:solidFill>
            </a:endParaRPr>
          </a:p>
        </p:txBody>
      </p:sp>
      <p:pic>
        <p:nvPicPr>
          <p:cNvPr id="73" name="Google Shape;73;p13" descr="kitarat.jpg"/>
          <p:cNvPicPr preferRelativeResize="0"/>
          <p:nvPr/>
        </p:nvPicPr>
        <p:blipFill rotWithShape="1">
          <a:blip r:embed="rId3">
            <a:alphaModFix/>
          </a:blip>
          <a:srcRect/>
          <a:stretch/>
        </p:blipFill>
        <p:spPr>
          <a:xfrm>
            <a:off x="346634" y="1489651"/>
            <a:ext cx="3737191" cy="2386019"/>
          </a:xfrm>
          <a:prstGeom prst="rect">
            <a:avLst/>
          </a:prstGeom>
          <a:noFill/>
          <a:ln>
            <a:noFill/>
          </a:ln>
        </p:spPr>
      </p:pic>
      <p:sp>
        <p:nvSpPr>
          <p:cNvPr id="2" name="Tekstiruutu 1"/>
          <p:cNvSpPr txBox="1"/>
          <p:nvPr/>
        </p:nvSpPr>
        <p:spPr>
          <a:xfrm>
            <a:off x="4866889" y="2934010"/>
            <a:ext cx="6551961" cy="3046411"/>
          </a:xfrm>
          <a:prstGeom prst="rect">
            <a:avLst/>
          </a:prstGeom>
          <a:noFill/>
        </p:spPr>
        <p:txBody>
          <a:bodyPr wrap="square" rtlCol="0">
            <a:spAutoFit/>
          </a:bodyPr>
          <a:lstStyle/>
          <a:p>
            <a:pPr marL="380990" indent="-380990" defTabSz="1219170">
              <a:buClr>
                <a:srgbClr val="000000"/>
              </a:buClr>
              <a:buFontTx/>
              <a:buChar char="-"/>
            </a:pPr>
            <a:r>
              <a:rPr lang="fi-FI" sz="2133" kern="0" dirty="0">
                <a:solidFill>
                  <a:srgbClr val="000000"/>
                </a:solidFill>
                <a:latin typeface="Raleway" panose="020B0604020202020204" charset="0"/>
                <a:cs typeface="Arial"/>
                <a:sym typeface="Arial"/>
              </a:rPr>
              <a:t>Yleissivistävän koulun yksi oppiaine</a:t>
            </a:r>
          </a:p>
          <a:p>
            <a:pPr marL="380990" indent="-380990" defTabSz="1219170">
              <a:buClr>
                <a:srgbClr val="000000"/>
              </a:buClr>
              <a:buFontTx/>
              <a:buChar char="-"/>
            </a:pPr>
            <a:r>
              <a:rPr lang="fi-FI" sz="2133" kern="0" dirty="0">
                <a:solidFill>
                  <a:srgbClr val="000000"/>
                </a:solidFill>
                <a:latin typeface="Raleway" panose="020B0604020202020204" charset="0"/>
                <a:cs typeface="Arial"/>
                <a:sym typeface="Arial"/>
              </a:rPr>
              <a:t>Musiikkiaiheita voi tulla vastaan yo-kirjoitusten teksteissä ja jopa matematiikassa on ollut musiikkiaiheita!</a:t>
            </a:r>
          </a:p>
          <a:p>
            <a:pPr marL="380990" indent="-380990" defTabSz="1219170">
              <a:buClr>
                <a:srgbClr val="000000"/>
              </a:buClr>
              <a:buFontTx/>
              <a:buChar char="-"/>
            </a:pPr>
            <a:r>
              <a:rPr lang="fi-FI" sz="2133" kern="0" dirty="0">
                <a:solidFill>
                  <a:srgbClr val="000000"/>
                </a:solidFill>
                <a:latin typeface="Raleway" panose="020B0604020202020204" charset="0"/>
                <a:cs typeface="Arial"/>
                <a:sym typeface="Arial"/>
              </a:rPr>
              <a:t>Kaikki opiskelevat: MU1 (1. vuotena)</a:t>
            </a:r>
          </a:p>
          <a:p>
            <a:pPr defTabSz="1219170">
              <a:buClr>
                <a:srgbClr val="000000"/>
              </a:buClr>
            </a:pPr>
            <a:r>
              <a:rPr lang="fi-FI" sz="2133" kern="0" dirty="0">
                <a:solidFill>
                  <a:srgbClr val="000000"/>
                </a:solidFill>
                <a:latin typeface="Raleway" panose="020B0604020202020204" charset="0"/>
                <a:cs typeface="Arial"/>
                <a:sym typeface="Arial"/>
              </a:rPr>
              <a:t>		</a:t>
            </a:r>
          </a:p>
          <a:p>
            <a:pPr defTabSz="1219170">
              <a:buClr>
                <a:srgbClr val="000000"/>
              </a:buClr>
            </a:pPr>
            <a:r>
              <a:rPr lang="fi-FI" sz="2133" kern="0" dirty="0">
                <a:solidFill>
                  <a:srgbClr val="000000"/>
                </a:solidFill>
                <a:latin typeface="Raleway" panose="020B0604020202020204" charset="0"/>
                <a:cs typeface="Arial"/>
                <a:sym typeface="Arial"/>
              </a:rPr>
              <a:t>		MU 2 on ”puolipakollinen” eli 			tämä tai KU 2 on suoritettava 			(2. vuonna)</a:t>
            </a:r>
          </a:p>
        </p:txBody>
      </p:sp>
    </p:spTree>
    <p:extLst>
      <p:ext uri="{BB962C8B-B14F-4D97-AF65-F5344CB8AC3E}">
        <p14:creationId xmlns:p14="http://schemas.microsoft.com/office/powerpoint/2010/main" val="37656195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1"/>
        <p:cNvGrpSpPr/>
        <p:nvPr/>
      </p:nvGrpSpPr>
      <p:grpSpPr>
        <a:xfrm>
          <a:off x="0" y="0"/>
          <a:ext cx="0" cy="0"/>
          <a:chOff x="0" y="0"/>
          <a:chExt cx="0" cy="0"/>
        </a:xfrm>
      </p:grpSpPr>
      <p:sp>
        <p:nvSpPr>
          <p:cNvPr id="92" name="Google Shape;92;p16"/>
          <p:cNvSpPr txBox="1">
            <a:spLocks noGrp="1"/>
          </p:cNvSpPr>
          <p:nvPr>
            <p:ph type="title"/>
          </p:nvPr>
        </p:nvSpPr>
        <p:spPr>
          <a:xfrm>
            <a:off x="3200334" y="767933"/>
            <a:ext cx="8441933" cy="1521785"/>
          </a:xfrm>
          <a:prstGeom prst="rect">
            <a:avLst/>
          </a:prstGeom>
          <a:noFill/>
          <a:ln>
            <a:noFill/>
          </a:ln>
        </p:spPr>
        <p:txBody>
          <a:bodyPr spcFirstLastPara="1" wrap="square" lIns="121900" tIns="121900" rIns="121900" bIns="121900" anchor="t" anchorCtr="0">
            <a:noAutofit/>
          </a:bodyPr>
          <a:lstStyle/>
          <a:p>
            <a:r>
              <a:rPr lang="fi" dirty="0"/>
              <a:t>MU3 ”Musiikkikulttuurit – globaali uteliaisuus</a:t>
            </a:r>
            <a:endParaRPr dirty="0"/>
          </a:p>
        </p:txBody>
      </p:sp>
      <p:sp>
        <p:nvSpPr>
          <p:cNvPr id="93" name="Google Shape;93;p16"/>
          <p:cNvSpPr txBox="1">
            <a:spLocks noGrp="1"/>
          </p:cNvSpPr>
          <p:nvPr>
            <p:ph type="body" idx="1"/>
          </p:nvPr>
        </p:nvSpPr>
        <p:spPr>
          <a:xfrm>
            <a:off x="3213467" y="2101386"/>
            <a:ext cx="8428800" cy="4207135"/>
          </a:xfrm>
          <a:prstGeom prst="rect">
            <a:avLst/>
          </a:prstGeom>
          <a:solidFill>
            <a:schemeClr val="dk1"/>
          </a:solidFill>
          <a:ln>
            <a:noFill/>
          </a:ln>
        </p:spPr>
        <p:txBody>
          <a:bodyPr spcFirstLastPara="1" wrap="square" lIns="121900" tIns="121900" rIns="121900" bIns="121900" anchor="t" anchorCtr="0">
            <a:noAutofit/>
          </a:bodyPr>
          <a:lstStyle/>
          <a:p>
            <a:pPr marL="118110" indent="0">
              <a:buSzPts val="2200"/>
              <a:buNone/>
            </a:pPr>
            <a:endParaRPr lang="fi" sz="2400" dirty="0"/>
          </a:p>
          <a:p>
            <a:pPr indent="-491054">
              <a:buSzPts val="2200"/>
              <a:buChar char="-"/>
            </a:pPr>
            <a:r>
              <a:rPr lang="fi" sz="2400" dirty="0"/>
              <a:t>Vieraita musiikkikulttuureja. Teemat voivat vaihdella opiskelijoiden kiinnostuksen mukaan</a:t>
            </a:r>
            <a:endParaRPr sz="2400" dirty="0"/>
          </a:p>
          <a:p>
            <a:pPr indent="-491054">
              <a:buSzPts val="2200"/>
              <a:buChar char="-"/>
            </a:pPr>
            <a:r>
              <a:rPr lang="fi" sz="2400" dirty="0"/>
              <a:t>Esim. lattarimusiikki (salsa, samba), rockmusiikin historia, jazz,  reggae, maailmanmusiikit (Afrikka yms.)</a:t>
            </a:r>
            <a:endParaRPr sz="2400" dirty="0"/>
          </a:p>
          <a:p>
            <a:pPr indent="-491054">
              <a:buSzPts val="2200"/>
              <a:buChar char="-"/>
            </a:pPr>
            <a:r>
              <a:rPr lang="fi" sz="2400" dirty="0"/>
              <a:t>Musisointia koulusoittimilla ja bändillä</a:t>
            </a:r>
          </a:p>
          <a:p>
            <a:pPr indent="-491054">
              <a:buSzPts val="2200"/>
              <a:buChar char="-"/>
            </a:pPr>
            <a:r>
              <a:rPr lang="fi" sz="2400" dirty="0"/>
              <a:t>Halutessa esiintyminen kavereille yms.</a:t>
            </a:r>
            <a:endParaRPr sz="2400" dirty="0"/>
          </a:p>
          <a:p>
            <a:pPr indent="-491054">
              <a:buSzPts val="2200"/>
              <a:buChar char="-"/>
            </a:pPr>
            <a:r>
              <a:rPr lang="fi" sz="2400" dirty="0"/>
              <a:t>Mahdollisuuksien mukaan reissu, esim. konserttiin, teatteriin yms.</a:t>
            </a:r>
            <a:endParaRPr sz="2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91"/>
        <p:cNvGrpSpPr/>
        <p:nvPr/>
      </p:nvGrpSpPr>
      <p:grpSpPr>
        <a:xfrm>
          <a:off x="0" y="0"/>
          <a:ext cx="0" cy="0"/>
          <a:chOff x="0" y="0"/>
          <a:chExt cx="0" cy="0"/>
        </a:xfrm>
      </p:grpSpPr>
      <p:sp>
        <p:nvSpPr>
          <p:cNvPr id="92" name="Google Shape;92;p16"/>
          <p:cNvSpPr txBox="1">
            <a:spLocks noGrp="1"/>
          </p:cNvSpPr>
          <p:nvPr>
            <p:ph type="title"/>
          </p:nvPr>
        </p:nvSpPr>
        <p:spPr>
          <a:xfrm>
            <a:off x="3200334" y="767933"/>
            <a:ext cx="8441933" cy="1521785"/>
          </a:xfrm>
          <a:prstGeom prst="rect">
            <a:avLst/>
          </a:prstGeom>
          <a:noFill/>
          <a:ln>
            <a:noFill/>
          </a:ln>
        </p:spPr>
        <p:txBody>
          <a:bodyPr spcFirstLastPara="1" wrap="square" lIns="121900" tIns="121900" rIns="121900" bIns="121900" anchor="t" anchorCtr="0">
            <a:noAutofit/>
          </a:bodyPr>
          <a:lstStyle/>
          <a:p>
            <a:r>
              <a:rPr lang="fi" dirty="0"/>
              <a:t>MU4 Demo – luovasti yhdessä </a:t>
            </a:r>
            <a:br>
              <a:rPr lang="fi" dirty="0"/>
            </a:br>
            <a:r>
              <a:rPr lang="fi" dirty="0"/>
              <a:t>(2 op)</a:t>
            </a:r>
            <a:endParaRPr dirty="0"/>
          </a:p>
        </p:txBody>
      </p:sp>
      <p:sp>
        <p:nvSpPr>
          <p:cNvPr id="93" name="Google Shape;93;p16"/>
          <p:cNvSpPr txBox="1">
            <a:spLocks noGrp="1"/>
          </p:cNvSpPr>
          <p:nvPr>
            <p:ph type="body" idx="1"/>
          </p:nvPr>
        </p:nvSpPr>
        <p:spPr>
          <a:xfrm>
            <a:off x="3213467" y="2101386"/>
            <a:ext cx="8428800" cy="4207135"/>
          </a:xfrm>
          <a:prstGeom prst="rect">
            <a:avLst/>
          </a:prstGeom>
          <a:solidFill>
            <a:schemeClr val="dk1"/>
          </a:solidFill>
          <a:ln>
            <a:noFill/>
          </a:ln>
        </p:spPr>
        <p:txBody>
          <a:bodyPr spcFirstLastPara="1" wrap="square" lIns="121900" tIns="121900" rIns="121900" bIns="121900" anchor="t" anchorCtr="0">
            <a:noAutofit/>
          </a:bodyPr>
          <a:lstStyle/>
          <a:p>
            <a:pPr marL="118531" indent="0">
              <a:buSzPts val="2200"/>
              <a:buNone/>
            </a:pPr>
            <a:r>
              <a:rPr lang="fi-FI" sz="2400" dirty="0"/>
              <a:t>Keskeiset sisällöt</a:t>
            </a:r>
          </a:p>
          <a:p>
            <a:pPr marL="461431" indent="-342900">
              <a:buSzPts val="2200"/>
              <a:buFontTx/>
              <a:buChar char="-"/>
            </a:pPr>
            <a:r>
              <a:rPr lang="fi-FI" sz="2400" dirty="0"/>
              <a:t>Moduulin tavoitteiden toteuttamistavan ja ohjelmiston opiskelijalähtöinen suunnittelu.</a:t>
            </a:r>
          </a:p>
          <a:p>
            <a:pPr marL="461431" indent="-342900">
              <a:buSzPts val="2200"/>
              <a:buFontTx/>
              <a:buChar char="-"/>
            </a:pPr>
            <a:r>
              <a:rPr lang="fi-FI" sz="2400" dirty="0"/>
              <a:t>Musiikillinen tai taiteidenvälinen prosessi ryhmän resurssien mukaan.</a:t>
            </a:r>
          </a:p>
          <a:p>
            <a:pPr marL="461431" indent="-342900">
              <a:buSzPts val="2200"/>
              <a:buFontTx/>
              <a:buChar char="-"/>
            </a:pPr>
            <a:r>
              <a:rPr lang="fi-FI" sz="2400" dirty="0"/>
              <a:t>Musiikin vaikuttavuus esimerkiksi vuorovaikutuksessa, lyriikassa ja muissa taiteissa, mediassa tai yhteiskunnassa.</a:t>
            </a:r>
            <a:endParaRPr sz="2400" dirty="0"/>
          </a:p>
        </p:txBody>
      </p:sp>
    </p:spTree>
    <p:extLst>
      <p:ext uri="{BB962C8B-B14F-4D97-AF65-F5344CB8AC3E}">
        <p14:creationId xmlns:p14="http://schemas.microsoft.com/office/powerpoint/2010/main" val="3400498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9"/>
        <p:cNvGrpSpPr/>
        <p:nvPr/>
      </p:nvGrpSpPr>
      <p:grpSpPr>
        <a:xfrm>
          <a:off x="0" y="0"/>
          <a:ext cx="0" cy="0"/>
          <a:chOff x="0" y="0"/>
          <a:chExt cx="0" cy="0"/>
        </a:xfrm>
      </p:grpSpPr>
      <p:sp>
        <p:nvSpPr>
          <p:cNvPr id="110" name="Google Shape;110;p19"/>
          <p:cNvSpPr txBox="1">
            <a:spLocks noGrp="1"/>
          </p:cNvSpPr>
          <p:nvPr>
            <p:ph type="title"/>
          </p:nvPr>
        </p:nvSpPr>
        <p:spPr>
          <a:xfrm>
            <a:off x="3200333" y="767933"/>
            <a:ext cx="8428800" cy="847200"/>
          </a:xfrm>
          <a:prstGeom prst="rect">
            <a:avLst/>
          </a:prstGeom>
          <a:noFill/>
          <a:ln>
            <a:noFill/>
          </a:ln>
        </p:spPr>
        <p:txBody>
          <a:bodyPr spcFirstLastPara="1" wrap="square" lIns="121900" tIns="121900" rIns="121900" bIns="121900" anchor="t" anchorCtr="0">
            <a:noAutofit/>
          </a:bodyPr>
          <a:lstStyle/>
          <a:p>
            <a:r>
              <a:rPr lang="fi" dirty="0"/>
              <a:t>MUSISOINTI JA ESIINTYMINEN (juhlat) 1 op tai 2 op</a:t>
            </a:r>
            <a:endParaRPr dirty="0"/>
          </a:p>
        </p:txBody>
      </p:sp>
      <p:sp>
        <p:nvSpPr>
          <p:cNvPr id="111" name="Google Shape;111;p19"/>
          <p:cNvSpPr txBox="1">
            <a:spLocks noGrp="1"/>
          </p:cNvSpPr>
          <p:nvPr>
            <p:ph type="body" idx="1"/>
          </p:nvPr>
        </p:nvSpPr>
        <p:spPr>
          <a:xfrm>
            <a:off x="3213483" y="2127701"/>
            <a:ext cx="8428800" cy="4003200"/>
          </a:xfrm>
          <a:prstGeom prst="rect">
            <a:avLst/>
          </a:prstGeom>
          <a:noFill/>
          <a:ln>
            <a:noFill/>
          </a:ln>
        </p:spPr>
        <p:txBody>
          <a:bodyPr spcFirstLastPara="1" wrap="square" lIns="121900" tIns="121900" rIns="121900" bIns="121900" anchor="t" anchorCtr="0">
            <a:noAutofit/>
          </a:bodyPr>
          <a:lstStyle/>
          <a:p>
            <a:pPr indent="-507987">
              <a:buSzPts val="2400"/>
              <a:buChar char="-"/>
            </a:pPr>
            <a:r>
              <a:rPr lang="fi" sz="3200" dirty="0"/>
              <a:t>Saat koottua tämän opintojakson, jos olet mukana kahdessa/neljässä esityksessä lukioaikana. </a:t>
            </a:r>
            <a:endParaRPr sz="3200" dirty="0"/>
          </a:p>
          <a:p>
            <a:pPr indent="-507987">
              <a:buSzPts val="2400"/>
              <a:buChar char="-"/>
            </a:pPr>
            <a:r>
              <a:rPr lang="fi" sz="3200" dirty="0"/>
              <a:t>Esim. itsenäisyysjuhlat ja  kevätjuhlat</a:t>
            </a:r>
            <a:endParaRPr sz="32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29">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Kuva 3" descr="Taiteilijan kädet ja maalituubi">
            <a:extLst>
              <a:ext uri="{FF2B5EF4-FFF2-40B4-BE49-F238E27FC236}">
                <a16:creationId xmlns:a16="http://schemas.microsoft.com/office/drawing/2014/main" id="{4D69290C-FACE-93E0-018C-D01D3B6DD5BF}"/>
              </a:ext>
            </a:extLst>
          </p:cNvPr>
          <p:cNvPicPr>
            <a:picLocks noChangeAspect="1"/>
          </p:cNvPicPr>
          <p:nvPr/>
        </p:nvPicPr>
        <p:blipFill rotWithShape="1">
          <a:blip r:embed="rId2"/>
          <a:srcRect t="7235" r="2" b="16022"/>
          <a:stretch/>
        </p:blipFill>
        <p:spPr>
          <a:xfrm>
            <a:off x="5542935" y="10"/>
            <a:ext cx="6649073" cy="3406130"/>
          </a:xfrm>
          <a:custGeom>
            <a:avLst/>
            <a:gdLst/>
            <a:ahLst/>
            <a:cxnLst/>
            <a:rect l="l" t="t" r="r" b="b"/>
            <a:pathLst>
              <a:path w="6649073" h="3387852">
                <a:moveTo>
                  <a:pt x="0" y="0"/>
                </a:moveTo>
                <a:lnTo>
                  <a:pt x="5064418" y="0"/>
                </a:lnTo>
                <a:lnTo>
                  <a:pt x="6338666" y="0"/>
                </a:lnTo>
                <a:lnTo>
                  <a:pt x="6649073" y="0"/>
                </a:lnTo>
                <a:lnTo>
                  <a:pt x="6649073" y="3387852"/>
                </a:lnTo>
                <a:lnTo>
                  <a:pt x="6338666" y="3387852"/>
                </a:lnTo>
                <a:lnTo>
                  <a:pt x="5064418" y="3387852"/>
                </a:lnTo>
                <a:lnTo>
                  <a:pt x="1617516" y="3387852"/>
                </a:lnTo>
                <a:lnTo>
                  <a:pt x="1616328" y="3337395"/>
                </a:lnTo>
                <a:cubicBezTo>
                  <a:pt x="1549534" y="1928213"/>
                  <a:pt x="985089" y="708413"/>
                  <a:pt x="22123" y="14997"/>
                </a:cubicBezTo>
                <a:close/>
              </a:path>
            </a:pathLst>
          </a:custGeom>
        </p:spPr>
      </p:pic>
      <p:pic>
        <p:nvPicPr>
          <p:cNvPr id="5" name="Kuva 4" descr="Lähikuva maalaavasta henkilöstä">
            <a:extLst>
              <a:ext uri="{FF2B5EF4-FFF2-40B4-BE49-F238E27FC236}">
                <a16:creationId xmlns:a16="http://schemas.microsoft.com/office/drawing/2014/main" id="{C691688B-6729-632A-6621-FF1C107AA5EB}"/>
              </a:ext>
            </a:extLst>
          </p:cNvPr>
          <p:cNvPicPr>
            <a:picLocks noChangeAspect="1"/>
          </p:cNvPicPr>
          <p:nvPr/>
        </p:nvPicPr>
        <p:blipFill rotWithShape="1">
          <a:blip r:embed="rId3"/>
          <a:srcRect t="5283" r="-1" b="26481"/>
          <a:stretch/>
        </p:blipFill>
        <p:spPr>
          <a:xfrm>
            <a:off x="4663492" y="3429000"/>
            <a:ext cx="7528500" cy="3429000"/>
          </a:xfrm>
          <a:custGeom>
            <a:avLst/>
            <a:gdLst/>
            <a:ahLst/>
            <a:cxnLst/>
            <a:rect l="l" t="t" r="r" b="b"/>
            <a:pathLst>
              <a:path w="7528500" h="3387852">
                <a:moveTo>
                  <a:pt x="2499187" y="0"/>
                </a:moveTo>
                <a:lnTo>
                  <a:pt x="6611755" y="0"/>
                </a:lnTo>
                <a:lnTo>
                  <a:pt x="7218398" y="0"/>
                </a:lnTo>
                <a:lnTo>
                  <a:pt x="7528500" y="0"/>
                </a:lnTo>
                <a:lnTo>
                  <a:pt x="7528500" y="3387852"/>
                </a:lnTo>
                <a:lnTo>
                  <a:pt x="7218398" y="3387852"/>
                </a:lnTo>
                <a:lnTo>
                  <a:pt x="6611755" y="3387852"/>
                </a:lnTo>
                <a:lnTo>
                  <a:pt x="0" y="3387852"/>
                </a:lnTo>
                <a:lnTo>
                  <a:pt x="111756" y="3310451"/>
                </a:lnTo>
                <a:cubicBezTo>
                  <a:pt x="285574" y="3182960"/>
                  <a:pt x="456201" y="3045249"/>
                  <a:pt x="628405" y="2904666"/>
                </a:cubicBezTo>
                <a:cubicBezTo>
                  <a:pt x="1574029" y="2132691"/>
                  <a:pt x="2502754" y="1498983"/>
                  <a:pt x="2502754" y="151508"/>
                </a:cubicBezTo>
                <a:close/>
              </a:path>
            </a:pathLst>
          </a:custGeom>
        </p:spPr>
      </p:pic>
      <p:sp>
        <p:nvSpPr>
          <p:cNvPr id="41" name="Freeform: Shape 31">
            <a:extLst>
              <a:ext uri="{FF2B5EF4-FFF2-40B4-BE49-F238E27FC236}">
                <a16:creationId xmlns:a16="http://schemas.microsoft.com/office/drawing/2014/main" id="{7CCB11B8-8FE9-4239-8A0C-4A296B66C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42" name="Freeform: Shape 33">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21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36" name="Freeform: Shape 35">
            <a:extLst>
              <a:ext uri="{FF2B5EF4-FFF2-40B4-BE49-F238E27FC236}">
                <a16:creationId xmlns:a16="http://schemas.microsoft.com/office/drawing/2014/main" id="{FA218BCC-FC3A-4169-BEA9-B82E710283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custGeom>
            <a:avLst/>
            <a:gdLst>
              <a:gd name="connsiteX0" fmla="*/ 0 w 12192001"/>
              <a:gd name="connsiteY0" fmla="*/ 0 h 6858000"/>
              <a:gd name="connsiteX1" fmla="*/ 69061 w 12192001"/>
              <a:gd name="connsiteY1" fmla="*/ 0 h 6858000"/>
              <a:gd name="connsiteX2" fmla="*/ 164839 w 12192001"/>
              <a:gd name="connsiteY2" fmla="*/ 0 h 6858000"/>
              <a:gd name="connsiteX3" fmla="*/ 568151 w 12192001"/>
              <a:gd name="connsiteY3" fmla="*/ 0 h 6858000"/>
              <a:gd name="connsiteX4" fmla="*/ 2985579 w 12192001"/>
              <a:gd name="connsiteY4" fmla="*/ 0 h 6858000"/>
              <a:gd name="connsiteX5" fmla="*/ 5713293 w 12192001"/>
              <a:gd name="connsiteY5" fmla="*/ 0 h 6858000"/>
              <a:gd name="connsiteX6" fmla="*/ 5728683 w 12192001"/>
              <a:gd name="connsiteY6" fmla="*/ 10445 h 6858000"/>
              <a:gd name="connsiteX7" fmla="*/ 7302921 w 12192001"/>
              <a:gd name="connsiteY7" fmla="*/ 3057689 h 6858000"/>
              <a:gd name="connsiteX8" fmla="*/ 7319385 w 12192001"/>
              <a:gd name="connsiteY8" fmla="*/ 3406140 h 6858000"/>
              <a:gd name="connsiteX9" fmla="*/ 12192001 w 12192001"/>
              <a:gd name="connsiteY9" fmla="*/ 3406140 h 6858000"/>
              <a:gd name="connsiteX10" fmla="*/ 12192001 w 12192001"/>
              <a:gd name="connsiteY10" fmla="*/ 3451860 h 6858000"/>
              <a:gd name="connsiteX11" fmla="*/ 7321545 w 12192001"/>
              <a:gd name="connsiteY11" fmla="*/ 3451860 h 6858000"/>
              <a:gd name="connsiteX12" fmla="*/ 7329580 w 12192001"/>
              <a:gd name="connsiteY12" fmla="*/ 3621913 h 6858000"/>
              <a:gd name="connsiteX13" fmla="*/ 5455232 w 12192001"/>
              <a:gd name="connsiteY13" fmla="*/ 6378742 h 6858000"/>
              <a:gd name="connsiteX14" fmla="*/ 4938583 w 12192001"/>
              <a:gd name="connsiteY14" fmla="*/ 6785068 h 6858000"/>
              <a:gd name="connsiteX15" fmla="*/ 4833420 w 12192001"/>
              <a:gd name="connsiteY15" fmla="*/ 6858000 h 6858000"/>
              <a:gd name="connsiteX16" fmla="*/ 2985579 w 12192001"/>
              <a:gd name="connsiteY16" fmla="*/ 6858000 h 6858000"/>
              <a:gd name="connsiteX17" fmla="*/ 568151 w 12192001"/>
              <a:gd name="connsiteY17" fmla="*/ 6858000 h 6858000"/>
              <a:gd name="connsiteX18" fmla="*/ 164839 w 12192001"/>
              <a:gd name="connsiteY18" fmla="*/ 6858000 h 6858000"/>
              <a:gd name="connsiteX19" fmla="*/ 69061 w 12192001"/>
              <a:gd name="connsiteY19" fmla="*/ 6858000 h 6858000"/>
              <a:gd name="connsiteX20" fmla="*/ 0 w 12192001"/>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1" h="6858000">
                <a:moveTo>
                  <a:pt x="0" y="0"/>
                </a:moveTo>
                <a:lnTo>
                  <a:pt x="69061" y="0"/>
                </a:lnTo>
                <a:lnTo>
                  <a:pt x="164839" y="0"/>
                </a:lnTo>
                <a:lnTo>
                  <a:pt x="568151" y="0"/>
                </a:lnTo>
                <a:lnTo>
                  <a:pt x="2985579" y="0"/>
                </a:lnTo>
                <a:lnTo>
                  <a:pt x="5713293" y="0"/>
                </a:lnTo>
                <a:lnTo>
                  <a:pt x="5728683" y="10445"/>
                </a:lnTo>
                <a:cubicBezTo>
                  <a:pt x="6627449" y="658496"/>
                  <a:pt x="7179061" y="1765698"/>
                  <a:pt x="7302921" y="3057689"/>
                </a:cubicBezTo>
                <a:lnTo>
                  <a:pt x="7319385" y="3406140"/>
                </a:lnTo>
                <a:lnTo>
                  <a:pt x="12192001" y="3406140"/>
                </a:lnTo>
                <a:lnTo>
                  <a:pt x="12192001" y="3451860"/>
                </a:lnTo>
                <a:lnTo>
                  <a:pt x="7321545" y="3451860"/>
                </a:lnTo>
                <a:lnTo>
                  <a:pt x="7329580" y="3621913"/>
                </a:lnTo>
                <a:cubicBezTo>
                  <a:pt x="7329580" y="4971185"/>
                  <a:pt x="6400856" y="5605738"/>
                  <a:pt x="5455232" y="6378742"/>
                </a:cubicBezTo>
                <a:cubicBezTo>
                  <a:pt x="5283029" y="6519512"/>
                  <a:pt x="5112400" y="6657407"/>
                  <a:pt x="4938583" y="6785068"/>
                </a:cubicBezTo>
                <a:lnTo>
                  <a:pt x="4833420" y="6858000"/>
                </a:lnTo>
                <a:lnTo>
                  <a:pt x="2985579" y="6858000"/>
                </a:lnTo>
                <a:lnTo>
                  <a:pt x="568151" y="6858000"/>
                </a:lnTo>
                <a:lnTo>
                  <a:pt x="164839" y="6858000"/>
                </a:lnTo>
                <a:lnTo>
                  <a:pt x="69061" y="6858000"/>
                </a:lnTo>
                <a:lnTo>
                  <a:pt x="0" y="6858000"/>
                </a:ln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eiryo"/>
              <a:ea typeface="+mn-ea"/>
              <a:cs typeface="+mn-cs"/>
            </a:endParaRPr>
          </a:p>
        </p:txBody>
      </p:sp>
      <p:sp>
        <p:nvSpPr>
          <p:cNvPr id="2" name="Otsikko 1"/>
          <p:cNvSpPr>
            <a:spLocks noGrp="1"/>
          </p:cNvSpPr>
          <p:nvPr>
            <p:ph type="ctrTitle"/>
          </p:nvPr>
        </p:nvSpPr>
        <p:spPr>
          <a:xfrm>
            <a:off x="1091228" y="518007"/>
            <a:ext cx="5009684" cy="2929546"/>
          </a:xfrm>
        </p:spPr>
        <p:txBody>
          <a:bodyPr anchor="b">
            <a:normAutofit/>
          </a:bodyPr>
          <a:lstStyle/>
          <a:p>
            <a:pPr algn="l"/>
            <a:r>
              <a:rPr lang="fi-FI"/>
              <a:t>Kuvataide lukiossa</a:t>
            </a:r>
          </a:p>
        </p:txBody>
      </p:sp>
      <p:sp>
        <p:nvSpPr>
          <p:cNvPr id="3" name="Alaotsikko 2"/>
          <p:cNvSpPr>
            <a:spLocks noGrp="1"/>
          </p:cNvSpPr>
          <p:nvPr>
            <p:ph type="subTitle" idx="1"/>
          </p:nvPr>
        </p:nvSpPr>
        <p:spPr>
          <a:xfrm>
            <a:off x="1179576" y="3964125"/>
            <a:ext cx="3664296" cy="1576188"/>
          </a:xfrm>
        </p:spPr>
        <p:txBody>
          <a:bodyPr vert="horz" lIns="91440" tIns="45720" rIns="91440" bIns="45720" rtlCol="0" anchor="t">
            <a:normAutofit/>
          </a:bodyPr>
          <a:lstStyle/>
          <a:p>
            <a:pPr algn="l"/>
            <a:r>
              <a:rPr lang="fi-FI" sz="2000" i="1" dirty="0">
                <a:latin typeface="Aptos"/>
                <a:ea typeface="Calibri"/>
                <a:cs typeface="Calibri"/>
              </a:rPr>
              <a:t>Lukion kuvataide avaa oven ilmaisun maailmaan ja tarjoaa taitoja visuaalisen kulttuurin tulkintaan</a:t>
            </a:r>
          </a:p>
          <a:p>
            <a:pPr algn="l"/>
            <a:endParaRPr lang="fi-FI" sz="2000"/>
          </a:p>
        </p:txBody>
      </p:sp>
    </p:spTree>
    <p:extLst>
      <p:ext uri="{BB962C8B-B14F-4D97-AF65-F5344CB8AC3E}">
        <p14:creationId xmlns:p14="http://schemas.microsoft.com/office/powerpoint/2010/main" val="782385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Kuva, joka sisältää kohteen sumu, maalaus, piha-, järvi&#10;&#10;Tekoälyn generoima sisältö voi olla virheellistä.">
            <a:extLst>
              <a:ext uri="{FF2B5EF4-FFF2-40B4-BE49-F238E27FC236}">
                <a16:creationId xmlns:a16="http://schemas.microsoft.com/office/drawing/2014/main" id="{D6B42EF0-8C23-179D-0FB9-1A01C14365A4}"/>
              </a:ext>
            </a:extLst>
          </p:cNvPr>
          <p:cNvPicPr>
            <a:picLocks noChangeAspect="1"/>
          </p:cNvPicPr>
          <p:nvPr/>
        </p:nvPicPr>
        <p:blipFill>
          <a:blip r:embed="rId2">
            <a:extLst>
              <a:ext uri="{28A0092B-C50C-407E-A947-70E740481C1C}">
                <a14:useLocalDpi xmlns:a14="http://schemas.microsoft.com/office/drawing/2010/main" val="0"/>
              </a:ext>
            </a:extLst>
          </a:blip>
          <a:srcRect t="28839" b="238"/>
          <a:stretch/>
        </p:blipFill>
        <p:spPr>
          <a:xfrm>
            <a:off x="2522356" y="10"/>
            <a:ext cx="966964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D31A73CA-1A3D-46B0-DEDF-FD4406FCE2EF}"/>
              </a:ext>
            </a:extLst>
          </p:cNvPr>
          <p:cNvSpPr>
            <a:spLocks noGrp="1"/>
          </p:cNvSpPr>
          <p:nvPr>
            <p:ph type="ctrTitle"/>
          </p:nvPr>
        </p:nvSpPr>
        <p:spPr>
          <a:xfrm>
            <a:off x="838200" y="365125"/>
            <a:ext cx="3822189" cy="1899912"/>
          </a:xfrm>
        </p:spPr>
        <p:txBody>
          <a:bodyPr vert="horz" lIns="91440" tIns="45720" rIns="91440" bIns="45720" rtlCol="0" anchor="ctr">
            <a:normAutofit/>
          </a:bodyPr>
          <a:lstStyle/>
          <a:p>
            <a:pPr algn="l"/>
            <a:r>
              <a:rPr lang="en-US" sz="4000"/>
              <a:t>Miksi kannattaa opiskella useampia kieliä?</a:t>
            </a:r>
          </a:p>
        </p:txBody>
      </p:sp>
      <p:sp>
        <p:nvSpPr>
          <p:cNvPr id="3" name="Sisällön paikkamerkki 2">
            <a:extLst>
              <a:ext uri="{FF2B5EF4-FFF2-40B4-BE49-F238E27FC236}">
                <a16:creationId xmlns:a16="http://schemas.microsoft.com/office/drawing/2014/main" id="{60734880-B66B-102A-3EE9-BB4C4B3B223B}"/>
              </a:ext>
            </a:extLst>
          </p:cNvPr>
          <p:cNvSpPr>
            <a:spLocks noGrp="1"/>
          </p:cNvSpPr>
          <p:nvPr>
            <p:ph type="subTitle" idx="1"/>
          </p:nvPr>
        </p:nvSpPr>
        <p:spPr>
          <a:xfrm>
            <a:off x="838200" y="2434201"/>
            <a:ext cx="3822189" cy="3742762"/>
          </a:xfrm>
        </p:spPr>
        <p:txBody>
          <a:bodyPr vert="horz" lIns="91440" tIns="45720" rIns="91440" bIns="45720" rtlCol="0">
            <a:normAutofit/>
          </a:bodyPr>
          <a:lstStyle/>
          <a:p>
            <a:pPr indent="-228600" algn="l">
              <a:buFont typeface="Arial" panose="020B0604020202020204" pitchFamily="34" charset="0"/>
              <a:buChar char="•"/>
            </a:pPr>
            <a:r>
              <a:rPr lang="en-US" sz="1700" dirty="0"/>
              <a:t>Oman </a:t>
            </a:r>
            <a:r>
              <a:rPr lang="en-US" sz="1700" dirty="0" err="1"/>
              <a:t>alan</a:t>
            </a:r>
            <a:r>
              <a:rPr lang="en-US" sz="1700" dirty="0"/>
              <a:t> </a:t>
            </a:r>
            <a:r>
              <a:rPr lang="en-US" sz="1700" dirty="0" err="1"/>
              <a:t>osaaminen</a:t>
            </a:r>
            <a:r>
              <a:rPr lang="en-US" sz="1700" dirty="0"/>
              <a:t> + </a:t>
            </a:r>
            <a:r>
              <a:rPr lang="en-US" sz="1700" dirty="0" err="1"/>
              <a:t>kieli</a:t>
            </a:r>
            <a:r>
              <a:rPr lang="en-US" sz="1700" dirty="0"/>
              <a:t> = </a:t>
            </a:r>
            <a:r>
              <a:rPr lang="en-US" sz="1700" dirty="0" err="1"/>
              <a:t>yksilöllinen</a:t>
            </a:r>
            <a:r>
              <a:rPr lang="en-US" sz="1700" dirty="0"/>
              <a:t> </a:t>
            </a:r>
            <a:r>
              <a:rPr lang="en-US" sz="1700" dirty="0" err="1"/>
              <a:t>yhdistelmä</a:t>
            </a:r>
            <a:r>
              <a:rPr lang="en-US" sz="1700" dirty="0"/>
              <a:t> </a:t>
            </a:r>
          </a:p>
          <a:p>
            <a:pPr marL="0" lvl="1" algn="l"/>
            <a:r>
              <a:rPr lang="en-US" sz="1700" dirty="0"/>
              <a:t>-&gt; </a:t>
            </a:r>
            <a:r>
              <a:rPr lang="en-US" sz="1700" dirty="0" err="1"/>
              <a:t>parantaa</a:t>
            </a:r>
            <a:r>
              <a:rPr lang="en-US" sz="1700" dirty="0"/>
              <a:t> </a:t>
            </a:r>
            <a:r>
              <a:rPr lang="en-US" sz="1700" dirty="0" err="1"/>
              <a:t>työmahdollisuuksia</a:t>
            </a:r>
            <a:endParaRPr lang="en-US" sz="1700" dirty="0"/>
          </a:p>
          <a:p>
            <a:pPr indent="-228600" algn="l">
              <a:buFont typeface="Arial" panose="020B0604020202020204" pitchFamily="34" charset="0"/>
              <a:buChar char="•"/>
            </a:pPr>
            <a:r>
              <a:rPr lang="en-US" sz="1700" dirty="0" err="1"/>
              <a:t>Lisää</a:t>
            </a:r>
            <a:r>
              <a:rPr lang="en-US" sz="1700" dirty="0"/>
              <a:t> </a:t>
            </a:r>
            <a:r>
              <a:rPr lang="en-US" sz="1700" dirty="0" err="1"/>
              <a:t>vaihtoehtoja</a:t>
            </a:r>
            <a:r>
              <a:rPr lang="en-US" sz="1700" dirty="0"/>
              <a:t> </a:t>
            </a:r>
            <a:r>
              <a:rPr lang="en-US" sz="1700" dirty="0" err="1"/>
              <a:t>vaihtovuodelle</a:t>
            </a:r>
            <a:r>
              <a:rPr lang="en-US" sz="1700" dirty="0"/>
              <a:t> tai </a:t>
            </a:r>
            <a:r>
              <a:rPr lang="en-US" sz="1700" dirty="0" err="1"/>
              <a:t>jatko-opintoihin</a:t>
            </a:r>
            <a:endParaRPr lang="en-US" sz="1700" dirty="0"/>
          </a:p>
          <a:p>
            <a:pPr indent="-228600" algn="l">
              <a:buFont typeface="Arial" panose="020B0604020202020204" pitchFamily="34" charset="0"/>
              <a:buChar char="•"/>
            </a:pPr>
            <a:r>
              <a:rPr lang="en-US" sz="1700" dirty="0" err="1"/>
              <a:t>Saat</a:t>
            </a:r>
            <a:r>
              <a:rPr lang="en-US" sz="1700" dirty="0"/>
              <a:t> </a:t>
            </a:r>
            <a:r>
              <a:rPr lang="en-US" sz="1700" dirty="0" err="1"/>
              <a:t>laajemmin</a:t>
            </a:r>
            <a:r>
              <a:rPr lang="en-US" sz="1700" dirty="0"/>
              <a:t> </a:t>
            </a:r>
            <a:r>
              <a:rPr lang="en-US" sz="1700" dirty="0" err="1"/>
              <a:t>tietoa</a:t>
            </a:r>
            <a:r>
              <a:rPr lang="en-US" sz="1700" dirty="0"/>
              <a:t> </a:t>
            </a:r>
            <a:r>
              <a:rPr lang="en-US" sz="1700" dirty="0" err="1"/>
              <a:t>omalta</a:t>
            </a:r>
            <a:r>
              <a:rPr lang="en-US" sz="1700" dirty="0"/>
              <a:t> </a:t>
            </a:r>
            <a:r>
              <a:rPr lang="en-US" sz="1700" dirty="0" err="1"/>
              <a:t>alalta</a:t>
            </a:r>
            <a:endParaRPr lang="en-US" sz="1700" dirty="0"/>
          </a:p>
          <a:p>
            <a:pPr indent="-228600" algn="l">
              <a:buFont typeface="Arial" panose="020B0604020202020204" pitchFamily="34" charset="0"/>
              <a:buChar char="•"/>
            </a:pPr>
            <a:r>
              <a:rPr lang="en-US" sz="1700" dirty="0"/>
              <a:t>Oma </a:t>
            </a:r>
            <a:r>
              <a:rPr lang="en-US" sz="1700" dirty="0" err="1"/>
              <a:t>perspektiivi</a:t>
            </a:r>
            <a:r>
              <a:rPr lang="en-US" sz="1700" dirty="0"/>
              <a:t> </a:t>
            </a:r>
            <a:r>
              <a:rPr lang="en-US" sz="1700" dirty="0" err="1"/>
              <a:t>laajentuu</a:t>
            </a:r>
            <a:endParaRPr lang="en-US" sz="1700" dirty="0"/>
          </a:p>
          <a:p>
            <a:pPr indent="-228600" algn="l">
              <a:buFont typeface="Arial" panose="020B0604020202020204" pitchFamily="34" charset="0"/>
              <a:buChar char="•"/>
            </a:pPr>
            <a:r>
              <a:rPr lang="en-US" sz="1700" dirty="0" err="1"/>
              <a:t>Kulttuurien</a:t>
            </a:r>
            <a:r>
              <a:rPr lang="en-US" sz="1700" dirty="0"/>
              <a:t> </a:t>
            </a:r>
            <a:r>
              <a:rPr lang="en-US" sz="1700" dirty="0" err="1"/>
              <a:t>ymmärtäminen</a:t>
            </a:r>
            <a:r>
              <a:rPr lang="en-US" sz="1700" dirty="0"/>
              <a:t> </a:t>
            </a:r>
            <a:r>
              <a:rPr lang="en-US" sz="1700" dirty="0" err="1"/>
              <a:t>paranee</a:t>
            </a:r>
            <a:endParaRPr lang="en-US" sz="1700" dirty="0"/>
          </a:p>
          <a:p>
            <a:pPr indent="-228600" algn="l">
              <a:buFont typeface="Arial" panose="020B0604020202020204" pitchFamily="34" charset="0"/>
              <a:buChar char="•"/>
            </a:pPr>
            <a:r>
              <a:rPr lang="en-US" sz="1700" dirty="0" err="1"/>
              <a:t>Vieras</a:t>
            </a:r>
            <a:r>
              <a:rPr lang="en-US" sz="1700" dirty="0"/>
              <a:t> </a:t>
            </a:r>
            <a:r>
              <a:rPr lang="en-US" sz="1700" dirty="0" err="1"/>
              <a:t>kieli</a:t>
            </a:r>
            <a:r>
              <a:rPr lang="en-US" sz="1700" dirty="0"/>
              <a:t> </a:t>
            </a:r>
            <a:r>
              <a:rPr lang="en-US" sz="1700" dirty="0" err="1"/>
              <a:t>näyttää</a:t>
            </a:r>
            <a:r>
              <a:rPr lang="en-US" sz="1700" dirty="0"/>
              <a:t> </a:t>
            </a:r>
            <a:r>
              <a:rPr lang="en-US" sz="1700" dirty="0" err="1"/>
              <a:t>hyvältä</a:t>
            </a:r>
            <a:r>
              <a:rPr lang="en-US" sz="1700" dirty="0"/>
              <a:t> </a:t>
            </a:r>
            <a:r>
              <a:rPr lang="en-US" sz="1700" dirty="0" err="1"/>
              <a:t>CV:ssä</a:t>
            </a:r>
            <a:endParaRPr lang="en-US" sz="1700" dirty="0"/>
          </a:p>
          <a:p>
            <a:pPr indent="-228600" algn="l">
              <a:buFont typeface="Arial" panose="020B0604020202020204" pitchFamily="34" charset="0"/>
              <a:buChar char="•"/>
            </a:pPr>
            <a:r>
              <a:rPr lang="en-US" sz="1700" dirty="0" err="1"/>
              <a:t>Kielten</a:t>
            </a:r>
            <a:r>
              <a:rPr lang="en-US" sz="1700" dirty="0"/>
              <a:t> </a:t>
            </a:r>
            <a:r>
              <a:rPr lang="en-US" sz="1700" dirty="0" err="1"/>
              <a:t>oppiminen</a:t>
            </a:r>
            <a:r>
              <a:rPr lang="en-US" sz="1700" dirty="0"/>
              <a:t> on </a:t>
            </a:r>
            <a:r>
              <a:rPr lang="en-US" sz="1700" dirty="0" err="1"/>
              <a:t>hauskaa</a:t>
            </a:r>
            <a:r>
              <a:rPr lang="en-US" sz="1700" dirty="0"/>
              <a:t>!</a:t>
            </a:r>
          </a:p>
        </p:txBody>
      </p:sp>
    </p:spTree>
    <p:extLst>
      <p:ext uri="{BB962C8B-B14F-4D97-AF65-F5344CB8AC3E}">
        <p14:creationId xmlns:p14="http://schemas.microsoft.com/office/powerpoint/2010/main" val="3630517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963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grpSp>
        <p:nvGrpSpPr>
          <p:cNvPr id="55" name="Group 36">
            <a:extLst>
              <a:ext uri="{FF2B5EF4-FFF2-40B4-BE49-F238E27FC236}">
                <a16:creationId xmlns:a16="http://schemas.microsoft.com/office/drawing/2014/main" id="{B58FB4AD-41E6-47ED-BDA3-A923E30D3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7034"/>
            <a:ext cx="12188949" cy="6858000"/>
            <a:chOff x="-2848" y="0"/>
            <a:chExt cx="12188949" cy="6858000"/>
          </a:xfrm>
        </p:grpSpPr>
        <p:sp>
          <p:nvSpPr>
            <p:cNvPr id="38" name="Color Cover">
              <a:extLst>
                <a:ext uri="{FF2B5EF4-FFF2-40B4-BE49-F238E27FC236}">
                  <a16:creationId xmlns:a16="http://schemas.microsoft.com/office/drawing/2014/main" id="{6BAE21C0-2D03-4FC3-9667-4C4B9CC76B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56" name="Color Cover">
              <a:extLst>
                <a:ext uri="{FF2B5EF4-FFF2-40B4-BE49-F238E27FC236}">
                  <a16:creationId xmlns:a16="http://schemas.microsoft.com/office/drawing/2014/main" id="{FCB3CB3B-5D77-4F1E-A155-DF4EE6E859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grpSp>
      <p:grpSp>
        <p:nvGrpSpPr>
          <p:cNvPr id="57" name="Group 40">
            <a:extLst>
              <a:ext uri="{FF2B5EF4-FFF2-40B4-BE49-F238E27FC236}">
                <a16:creationId xmlns:a16="http://schemas.microsoft.com/office/drawing/2014/main" id="{74F4E70D-A4C9-44E3-A00A-F3AD121AC1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42" name="Color">
              <a:extLst>
                <a:ext uri="{FF2B5EF4-FFF2-40B4-BE49-F238E27FC236}">
                  <a16:creationId xmlns:a16="http://schemas.microsoft.com/office/drawing/2014/main" id="{E8AFF701-6A8D-44BD-8C85-9EE4110F6B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58" name="Color">
              <a:extLst>
                <a:ext uri="{FF2B5EF4-FFF2-40B4-BE49-F238E27FC236}">
                  <a16:creationId xmlns:a16="http://schemas.microsoft.com/office/drawing/2014/main" id="{7D44C50E-4B0D-458E-8745-151B0968E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grpSp>
      <p:pic>
        <p:nvPicPr>
          <p:cNvPr id="4" name="Kuva 3" descr="Värikyniä laatikossa">
            <a:extLst>
              <a:ext uri="{FF2B5EF4-FFF2-40B4-BE49-F238E27FC236}">
                <a16:creationId xmlns:a16="http://schemas.microsoft.com/office/drawing/2014/main" id="{DE3BF4A3-FEF2-FD44-77A7-B06FACF27117}"/>
              </a:ext>
            </a:extLst>
          </p:cNvPr>
          <p:cNvPicPr>
            <a:picLocks noChangeAspect="1"/>
          </p:cNvPicPr>
          <p:nvPr/>
        </p:nvPicPr>
        <p:blipFill rotWithShape="1">
          <a:blip r:embed="rId2"/>
          <a:srcRect t="12884" r="-4" b="1747"/>
          <a:stretch/>
        </p:blipFill>
        <p:spPr>
          <a:xfrm>
            <a:off x="7082810" y="823198"/>
            <a:ext cx="4166151" cy="2587337"/>
          </a:xfrm>
          <a:prstGeom prst="rect">
            <a:avLst/>
          </a:prstGeom>
        </p:spPr>
      </p:pic>
      <p:pic>
        <p:nvPicPr>
          <p:cNvPr id="5" name="Kuva 4" descr="Taiteilijan kädet ja maalituubi">
            <a:extLst>
              <a:ext uri="{FF2B5EF4-FFF2-40B4-BE49-F238E27FC236}">
                <a16:creationId xmlns:a16="http://schemas.microsoft.com/office/drawing/2014/main" id="{0F120C27-BE1E-F974-556D-5CC883BAF955}"/>
              </a:ext>
            </a:extLst>
          </p:cNvPr>
          <p:cNvPicPr>
            <a:picLocks noChangeAspect="1"/>
          </p:cNvPicPr>
          <p:nvPr/>
        </p:nvPicPr>
        <p:blipFill rotWithShape="1">
          <a:blip r:embed="rId3"/>
          <a:srcRect r="-4" b="6957"/>
          <a:stretch/>
        </p:blipFill>
        <p:spPr>
          <a:xfrm>
            <a:off x="7082810" y="3440249"/>
            <a:ext cx="4166151" cy="2587337"/>
          </a:xfrm>
          <a:prstGeom prst="rect">
            <a:avLst/>
          </a:prstGeom>
        </p:spPr>
      </p:pic>
      <p:grpSp>
        <p:nvGrpSpPr>
          <p:cNvPr id="45" name="Group 44">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46" name="Freeform: Shape 45">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47" name="Freeform: Shape 46">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48" name="Freeform: Shape 47">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49" name="Freeform: Shape 48">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0" name="Freeform: Shape 49">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1" name="Freeform: Shape 50">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2" name="Freeform: Shape 51">
              <a:extLst>
                <a:ext uri="{FF2B5EF4-FFF2-40B4-BE49-F238E27FC236}">
                  <a16:creationId xmlns:a16="http://schemas.microsoft.com/office/drawing/2014/main" id="{4F61F91B-361F-4DD4-9DD1-C381F901C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77608" y="6400535"/>
              <a:ext cx="985772" cy="457465"/>
            </a:xfrm>
            <a:custGeom>
              <a:avLst/>
              <a:gdLst>
                <a:gd name="connsiteX0" fmla="*/ 492886 w 985772"/>
                <a:gd name="connsiteY0" fmla="*/ 0 h 460049"/>
                <a:gd name="connsiteX1" fmla="*/ 979365 w 985772"/>
                <a:gd name="connsiteY1" fmla="*/ 396492 h 460049"/>
                <a:gd name="connsiteX2" fmla="*/ 985772 w 985772"/>
                <a:gd name="connsiteY2" fmla="*/ 460049 h 460049"/>
                <a:gd name="connsiteX3" fmla="*/ 0 w 985772"/>
                <a:gd name="connsiteY3" fmla="*/ 460049 h 460049"/>
                <a:gd name="connsiteX4" fmla="*/ 6407 w 985772"/>
                <a:gd name="connsiteY4" fmla="*/ 396492 h 460049"/>
                <a:gd name="connsiteX5" fmla="*/ 492886 w 985772"/>
                <a:gd name="connsiteY5" fmla="*/ 0 h 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5772" h="460049">
                  <a:moveTo>
                    <a:pt x="492886" y="0"/>
                  </a:moveTo>
                  <a:cubicBezTo>
                    <a:pt x="732851" y="0"/>
                    <a:pt x="933061" y="170215"/>
                    <a:pt x="979365" y="396492"/>
                  </a:cubicBezTo>
                  <a:lnTo>
                    <a:pt x="985772" y="460049"/>
                  </a:lnTo>
                  <a:lnTo>
                    <a:pt x="0" y="460049"/>
                  </a:lnTo>
                  <a:lnTo>
                    <a:pt x="6407" y="396492"/>
                  </a:lnTo>
                  <a:cubicBezTo>
                    <a:pt x="52711" y="170215"/>
                    <a:pt x="252921" y="0"/>
                    <a:pt x="492886" y="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3" name="Freeform: Shape 52">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sp>
        <p:nvSpPr>
          <p:cNvPr id="2" name="Otsikko 1">
            <a:extLst>
              <a:ext uri="{FF2B5EF4-FFF2-40B4-BE49-F238E27FC236}">
                <a16:creationId xmlns:a16="http://schemas.microsoft.com/office/drawing/2014/main" id="{7F620C36-4C9F-D797-B710-8A987D0CA8AD}"/>
              </a:ext>
            </a:extLst>
          </p:cNvPr>
          <p:cNvSpPr>
            <a:spLocks noGrp="1"/>
          </p:cNvSpPr>
          <p:nvPr>
            <p:ph type="title"/>
          </p:nvPr>
        </p:nvSpPr>
        <p:spPr>
          <a:xfrm>
            <a:off x="1092288" y="995710"/>
            <a:ext cx="5589624" cy="1441379"/>
          </a:xfrm>
        </p:spPr>
        <p:txBody>
          <a:bodyPr anchor="b">
            <a:normAutofit/>
          </a:bodyPr>
          <a:lstStyle/>
          <a:p>
            <a:r>
              <a:rPr lang="fi-FI" sz="4000" dirty="0">
                <a:solidFill>
                  <a:schemeClr val="bg1"/>
                </a:solidFill>
              </a:rPr>
              <a:t>KU3 Miten kuvalla viestitään ja vaikutetaan?</a:t>
            </a:r>
          </a:p>
        </p:txBody>
      </p:sp>
      <p:sp>
        <p:nvSpPr>
          <p:cNvPr id="3" name="Sisällön paikkamerkki 2">
            <a:extLst>
              <a:ext uri="{FF2B5EF4-FFF2-40B4-BE49-F238E27FC236}">
                <a16:creationId xmlns:a16="http://schemas.microsoft.com/office/drawing/2014/main" id="{F3B455BF-9DE5-C509-603D-441FD7AE9FC3}"/>
              </a:ext>
            </a:extLst>
          </p:cNvPr>
          <p:cNvSpPr>
            <a:spLocks noGrp="1"/>
          </p:cNvSpPr>
          <p:nvPr>
            <p:ph idx="1"/>
          </p:nvPr>
        </p:nvSpPr>
        <p:spPr>
          <a:xfrm>
            <a:off x="904550" y="2624872"/>
            <a:ext cx="5931971" cy="3966287"/>
          </a:xfrm>
        </p:spPr>
        <p:txBody>
          <a:bodyPr vert="horz" lIns="91440" tIns="45720" rIns="91440" bIns="45720" rtlCol="0" anchor="t">
            <a:normAutofit lnSpcReduction="10000"/>
          </a:bodyPr>
          <a:lstStyle/>
          <a:p>
            <a:r>
              <a:rPr lang="fi-FI" sz="1400" dirty="0">
                <a:solidFill>
                  <a:schemeClr val="bg1"/>
                </a:solidFill>
                <a:ea typeface="+mn-lt"/>
                <a:cs typeface="+mn-lt"/>
              </a:rPr>
              <a:t>Syvennetään ymmärrystä digitaalisista kuvista, mediasta, taiteesta ja teknologiasta kehittäen samalla omaa ajattelua ja ilmaisun taitoja. </a:t>
            </a:r>
          </a:p>
          <a:p>
            <a:r>
              <a:rPr lang="fi-FI" sz="1400" dirty="0">
                <a:solidFill>
                  <a:schemeClr val="bg1"/>
                </a:solidFill>
                <a:latin typeface="Aptos"/>
                <a:ea typeface="+mn-lt"/>
                <a:cs typeface="Arial"/>
              </a:rPr>
              <a:t>Tutustutaan monipuolisesti median maailmaan, tutkien kuvajournalismia, mainontaa, viihteen kuvia, populaarikulttuuria, sarjakuvia, sosiaalisen median ja tietokonepelien kuvailmaisua oman taiteellisen työskentelyn kautta.</a:t>
            </a:r>
            <a:endParaRPr lang="en-US" sz="1400" dirty="0">
              <a:solidFill>
                <a:schemeClr val="bg1"/>
              </a:solidFill>
              <a:latin typeface="Aptos"/>
              <a:ea typeface="+mn-lt"/>
              <a:cs typeface="Arial"/>
            </a:endParaRPr>
          </a:p>
          <a:p>
            <a:r>
              <a:rPr lang="fi-FI" sz="1400" dirty="0">
                <a:solidFill>
                  <a:schemeClr val="bg1"/>
                </a:solidFill>
                <a:latin typeface="Aptos"/>
                <a:ea typeface="+mn-lt"/>
                <a:cs typeface="Arial"/>
              </a:rPr>
              <a:t>Opintojakson aikana perehdytään graafiseen suunnitteluun, audiovisuaaliseen mediakulttuuriin ja visuaaliseen tuotteistamiseen. </a:t>
            </a:r>
            <a:endParaRPr lang="fi-FI" sz="1400" dirty="0">
              <a:solidFill>
                <a:schemeClr val="bg1"/>
              </a:solidFill>
              <a:latin typeface="Aptos"/>
            </a:endParaRPr>
          </a:p>
          <a:p>
            <a:r>
              <a:rPr lang="fi-FI" sz="1400" dirty="0">
                <a:solidFill>
                  <a:schemeClr val="bg1"/>
                </a:solidFill>
                <a:ea typeface="+mn-lt"/>
                <a:cs typeface="+mn-lt"/>
              </a:rPr>
              <a:t>Opetellaan hyödyntämään mediateknologian keinoja sekä itsenäisessä suunnittelussa että ryhmätyöskentelyssä. </a:t>
            </a:r>
          </a:p>
          <a:p>
            <a:r>
              <a:rPr lang="fi-FI" sz="1400" dirty="0">
                <a:solidFill>
                  <a:schemeClr val="bg1"/>
                </a:solidFill>
                <a:ea typeface="+mn-lt"/>
                <a:cs typeface="+mn-lt"/>
              </a:rPr>
              <a:t>Harjoitellaan visuaalisen kulttuurin tuotteiden tulkintaa ja mediataiteen kriittistä analyysia eri näkökulmista. </a:t>
            </a:r>
          </a:p>
          <a:p>
            <a:r>
              <a:rPr lang="fi-FI" sz="1400" dirty="0">
                <a:solidFill>
                  <a:schemeClr val="bg1"/>
                </a:solidFill>
                <a:ea typeface="+mn-lt"/>
                <a:cs typeface="+mn-lt"/>
              </a:rPr>
              <a:t>Opiskelija osallistuu arvokeskusteluun käyttäen kuvia ja tutkii, miten media ja taide vaikuttavat identiteetteihin, kulttuuriperintöön ja kestävään tulevaisuuteen.</a:t>
            </a:r>
            <a:endParaRPr lang="fi-FI" sz="1400" dirty="0">
              <a:solidFill>
                <a:schemeClr val="bg1"/>
              </a:solidFill>
            </a:endParaRPr>
          </a:p>
          <a:p>
            <a:pPr marL="0" indent="0">
              <a:buNone/>
            </a:pPr>
            <a:br>
              <a:rPr lang="en-US" sz="900" dirty="0"/>
            </a:br>
            <a:endParaRPr lang="en-US" sz="900" dirty="0">
              <a:solidFill>
                <a:schemeClr val="bg1"/>
              </a:solidFill>
            </a:endParaRPr>
          </a:p>
          <a:p>
            <a:endParaRPr lang="fi-FI" sz="900" dirty="0">
              <a:solidFill>
                <a:schemeClr val="bg1"/>
              </a:solidFill>
            </a:endParaRPr>
          </a:p>
        </p:txBody>
      </p:sp>
    </p:spTree>
    <p:extLst>
      <p:ext uri="{BB962C8B-B14F-4D97-AF65-F5344CB8AC3E}">
        <p14:creationId xmlns:p14="http://schemas.microsoft.com/office/powerpoint/2010/main" val="743925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54"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963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grpSp>
        <p:nvGrpSpPr>
          <p:cNvPr id="55" name="Group 36">
            <a:extLst>
              <a:ext uri="{FF2B5EF4-FFF2-40B4-BE49-F238E27FC236}">
                <a16:creationId xmlns:a16="http://schemas.microsoft.com/office/drawing/2014/main" id="{B58FB4AD-41E6-47ED-BDA3-A923E30D3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7034"/>
            <a:ext cx="12188949" cy="6858000"/>
            <a:chOff x="-2848" y="0"/>
            <a:chExt cx="12188949" cy="6858000"/>
          </a:xfrm>
        </p:grpSpPr>
        <p:sp>
          <p:nvSpPr>
            <p:cNvPr id="38" name="Color Cover">
              <a:extLst>
                <a:ext uri="{FF2B5EF4-FFF2-40B4-BE49-F238E27FC236}">
                  <a16:creationId xmlns:a16="http://schemas.microsoft.com/office/drawing/2014/main" id="{6BAE21C0-2D03-4FC3-9667-4C4B9CC76B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56" name="Color Cover">
              <a:extLst>
                <a:ext uri="{FF2B5EF4-FFF2-40B4-BE49-F238E27FC236}">
                  <a16:creationId xmlns:a16="http://schemas.microsoft.com/office/drawing/2014/main" id="{FCB3CB3B-5D77-4F1E-A155-DF4EE6E859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grpSp>
      <p:grpSp>
        <p:nvGrpSpPr>
          <p:cNvPr id="57" name="Group 40">
            <a:extLst>
              <a:ext uri="{FF2B5EF4-FFF2-40B4-BE49-F238E27FC236}">
                <a16:creationId xmlns:a16="http://schemas.microsoft.com/office/drawing/2014/main" id="{74F4E70D-A4C9-44E3-A00A-F3AD121AC1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42" name="Color">
              <a:extLst>
                <a:ext uri="{FF2B5EF4-FFF2-40B4-BE49-F238E27FC236}">
                  <a16:creationId xmlns:a16="http://schemas.microsoft.com/office/drawing/2014/main" id="{E8AFF701-6A8D-44BD-8C85-9EE4110F6B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58" name="Color">
              <a:extLst>
                <a:ext uri="{FF2B5EF4-FFF2-40B4-BE49-F238E27FC236}">
                  <a16:creationId xmlns:a16="http://schemas.microsoft.com/office/drawing/2014/main" id="{7D44C50E-4B0D-458E-8745-151B0968E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grpSp>
      <p:pic>
        <p:nvPicPr>
          <p:cNvPr id="4" name="Kuva 3" descr="Värikyniä laatikossa">
            <a:extLst>
              <a:ext uri="{FF2B5EF4-FFF2-40B4-BE49-F238E27FC236}">
                <a16:creationId xmlns:a16="http://schemas.microsoft.com/office/drawing/2014/main" id="{DE3BF4A3-FEF2-FD44-77A7-B06FACF27117}"/>
              </a:ext>
            </a:extLst>
          </p:cNvPr>
          <p:cNvPicPr>
            <a:picLocks noChangeAspect="1"/>
          </p:cNvPicPr>
          <p:nvPr/>
        </p:nvPicPr>
        <p:blipFill rotWithShape="1">
          <a:blip r:embed="rId2"/>
          <a:srcRect t="12884" r="-4" b="1747"/>
          <a:stretch/>
        </p:blipFill>
        <p:spPr>
          <a:xfrm>
            <a:off x="7082810" y="823198"/>
            <a:ext cx="4166151" cy="2587337"/>
          </a:xfrm>
          <a:prstGeom prst="rect">
            <a:avLst/>
          </a:prstGeom>
        </p:spPr>
      </p:pic>
      <p:pic>
        <p:nvPicPr>
          <p:cNvPr id="5" name="Kuva 4" descr="Taiteilijan kädet ja maalituubi">
            <a:extLst>
              <a:ext uri="{FF2B5EF4-FFF2-40B4-BE49-F238E27FC236}">
                <a16:creationId xmlns:a16="http://schemas.microsoft.com/office/drawing/2014/main" id="{0F120C27-BE1E-F974-556D-5CC883BAF955}"/>
              </a:ext>
            </a:extLst>
          </p:cNvPr>
          <p:cNvPicPr>
            <a:picLocks noChangeAspect="1"/>
          </p:cNvPicPr>
          <p:nvPr/>
        </p:nvPicPr>
        <p:blipFill rotWithShape="1">
          <a:blip r:embed="rId3"/>
          <a:srcRect r="-4" b="6957"/>
          <a:stretch/>
        </p:blipFill>
        <p:spPr>
          <a:xfrm>
            <a:off x="7082810" y="3440249"/>
            <a:ext cx="4166151" cy="2587337"/>
          </a:xfrm>
          <a:prstGeom prst="rect">
            <a:avLst/>
          </a:prstGeom>
        </p:spPr>
      </p:pic>
      <p:grpSp>
        <p:nvGrpSpPr>
          <p:cNvPr id="45" name="Group 44">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46" name="Freeform: Shape 45">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47" name="Freeform: Shape 46">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48" name="Freeform: Shape 47">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49" name="Freeform: Shape 48">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0" name="Freeform: Shape 49">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1" name="Freeform: Shape 50">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2" name="Freeform: Shape 51">
              <a:extLst>
                <a:ext uri="{FF2B5EF4-FFF2-40B4-BE49-F238E27FC236}">
                  <a16:creationId xmlns:a16="http://schemas.microsoft.com/office/drawing/2014/main" id="{4F61F91B-361F-4DD4-9DD1-C381F901C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77608" y="6400535"/>
              <a:ext cx="985772" cy="457465"/>
            </a:xfrm>
            <a:custGeom>
              <a:avLst/>
              <a:gdLst>
                <a:gd name="connsiteX0" fmla="*/ 492886 w 985772"/>
                <a:gd name="connsiteY0" fmla="*/ 0 h 460049"/>
                <a:gd name="connsiteX1" fmla="*/ 979365 w 985772"/>
                <a:gd name="connsiteY1" fmla="*/ 396492 h 460049"/>
                <a:gd name="connsiteX2" fmla="*/ 985772 w 985772"/>
                <a:gd name="connsiteY2" fmla="*/ 460049 h 460049"/>
                <a:gd name="connsiteX3" fmla="*/ 0 w 985772"/>
                <a:gd name="connsiteY3" fmla="*/ 460049 h 460049"/>
                <a:gd name="connsiteX4" fmla="*/ 6407 w 985772"/>
                <a:gd name="connsiteY4" fmla="*/ 396492 h 460049"/>
                <a:gd name="connsiteX5" fmla="*/ 492886 w 985772"/>
                <a:gd name="connsiteY5" fmla="*/ 0 h 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5772" h="460049">
                  <a:moveTo>
                    <a:pt x="492886" y="0"/>
                  </a:moveTo>
                  <a:cubicBezTo>
                    <a:pt x="732851" y="0"/>
                    <a:pt x="933061" y="170215"/>
                    <a:pt x="979365" y="396492"/>
                  </a:cubicBezTo>
                  <a:lnTo>
                    <a:pt x="985772" y="460049"/>
                  </a:lnTo>
                  <a:lnTo>
                    <a:pt x="0" y="460049"/>
                  </a:lnTo>
                  <a:lnTo>
                    <a:pt x="6407" y="396492"/>
                  </a:lnTo>
                  <a:cubicBezTo>
                    <a:pt x="52711" y="170215"/>
                    <a:pt x="252921" y="0"/>
                    <a:pt x="492886" y="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3" name="Freeform: Shape 52">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sp>
        <p:nvSpPr>
          <p:cNvPr id="2" name="Otsikko 1">
            <a:extLst>
              <a:ext uri="{FF2B5EF4-FFF2-40B4-BE49-F238E27FC236}">
                <a16:creationId xmlns:a16="http://schemas.microsoft.com/office/drawing/2014/main" id="{7F620C36-4C9F-D797-B710-8A987D0CA8AD}"/>
              </a:ext>
            </a:extLst>
          </p:cNvPr>
          <p:cNvSpPr>
            <a:spLocks noGrp="1"/>
          </p:cNvSpPr>
          <p:nvPr>
            <p:ph type="title"/>
          </p:nvPr>
        </p:nvSpPr>
        <p:spPr>
          <a:xfrm>
            <a:off x="1092288" y="995710"/>
            <a:ext cx="5589624" cy="1441379"/>
          </a:xfrm>
        </p:spPr>
        <p:txBody>
          <a:bodyPr anchor="b">
            <a:normAutofit fontScale="90000"/>
          </a:bodyPr>
          <a:lstStyle/>
          <a:p>
            <a:r>
              <a:rPr lang="fi-FI" sz="4000" dirty="0">
                <a:solidFill>
                  <a:schemeClr val="bg1"/>
                </a:solidFill>
              </a:rPr>
              <a:t>KU4</a:t>
            </a:r>
            <a:br>
              <a:rPr lang="fi-FI" sz="4000" dirty="0">
                <a:solidFill>
                  <a:schemeClr val="bg1"/>
                </a:solidFill>
              </a:rPr>
            </a:br>
            <a:r>
              <a:rPr lang="fi-FI" sz="4000" dirty="0">
                <a:solidFill>
                  <a:schemeClr val="bg1"/>
                </a:solidFill>
              </a:rPr>
              <a:t>Taiteen monet maailmat</a:t>
            </a:r>
            <a:br>
              <a:rPr lang="fi-FI" sz="4000" dirty="0">
                <a:solidFill>
                  <a:schemeClr val="bg1"/>
                </a:solidFill>
              </a:rPr>
            </a:br>
            <a:r>
              <a:rPr lang="fi-FI" sz="4000" dirty="0">
                <a:solidFill>
                  <a:schemeClr val="bg1"/>
                </a:solidFill>
              </a:rPr>
              <a:t>(2 op)</a:t>
            </a:r>
          </a:p>
        </p:txBody>
      </p:sp>
      <p:sp>
        <p:nvSpPr>
          <p:cNvPr id="3" name="Sisällön paikkamerkki 2">
            <a:extLst>
              <a:ext uri="{FF2B5EF4-FFF2-40B4-BE49-F238E27FC236}">
                <a16:creationId xmlns:a16="http://schemas.microsoft.com/office/drawing/2014/main" id="{F3B455BF-9DE5-C509-603D-441FD7AE9FC3}"/>
              </a:ext>
            </a:extLst>
          </p:cNvPr>
          <p:cNvSpPr>
            <a:spLocks noGrp="1"/>
          </p:cNvSpPr>
          <p:nvPr>
            <p:ph idx="1"/>
          </p:nvPr>
        </p:nvSpPr>
        <p:spPr>
          <a:xfrm>
            <a:off x="904550" y="2624872"/>
            <a:ext cx="5931971" cy="3966287"/>
          </a:xfrm>
        </p:spPr>
        <p:txBody>
          <a:bodyPr vert="horz" lIns="91440" tIns="45720" rIns="91440" bIns="45720" rtlCol="0" anchor="t">
            <a:normAutofit/>
          </a:bodyPr>
          <a:lstStyle/>
          <a:p>
            <a:pPr algn="l">
              <a:buFont typeface="Arial" panose="020B0604020202020204" pitchFamily="34" charset="0"/>
              <a:buChar char="•"/>
            </a:pPr>
            <a:r>
              <a:rPr lang="fi-FI" sz="1050" dirty="0">
                <a:solidFill>
                  <a:schemeClr val="bg1"/>
                </a:solidFill>
                <a:latin typeface="Ubuntu" panose="020F0502020204030204" pitchFamily="34" charset="0"/>
              </a:rPr>
              <a:t>T</a:t>
            </a:r>
            <a:r>
              <a:rPr lang="fi-FI" sz="1050" b="0" i="0" dirty="0">
                <a:solidFill>
                  <a:schemeClr val="bg1"/>
                </a:solidFill>
                <a:effectLst/>
                <a:latin typeface="Ubuntu" panose="020F0502020204030204" pitchFamily="34" charset="0"/>
              </a:rPr>
              <a:t>utkitaan, tulkitaan ja arvotetaan taiteen kuvien henkilökohtaisia ja yhteiskunnallisia merkityksiä.</a:t>
            </a:r>
          </a:p>
          <a:p>
            <a:pPr algn="l">
              <a:buFont typeface="Arial" panose="020B0604020202020204" pitchFamily="34" charset="0"/>
              <a:buChar char="•"/>
            </a:pPr>
            <a:r>
              <a:rPr lang="fi-FI" sz="1050" dirty="0">
                <a:solidFill>
                  <a:schemeClr val="bg1"/>
                </a:solidFill>
                <a:latin typeface="Ubuntu" panose="020F0502020204030204" pitchFamily="34" charset="0"/>
              </a:rPr>
              <a:t>S</a:t>
            </a:r>
            <a:r>
              <a:rPr lang="fi-FI" sz="1050" b="0" i="0" dirty="0">
                <a:solidFill>
                  <a:schemeClr val="bg1"/>
                </a:solidFill>
                <a:effectLst/>
                <a:latin typeface="Ubuntu" panose="020F0502020204030204" pitchFamily="34" charset="0"/>
              </a:rPr>
              <a:t>yvennetään omakohtaista suhdetta eri aikojen ja eri kulttuurien kuvailmaisuun.</a:t>
            </a:r>
          </a:p>
          <a:p>
            <a:pPr algn="l">
              <a:buFont typeface="Arial" panose="020B0604020202020204" pitchFamily="34" charset="0"/>
              <a:buChar char="•"/>
            </a:pPr>
            <a:r>
              <a:rPr lang="fi-FI" sz="1050" dirty="0">
                <a:solidFill>
                  <a:schemeClr val="bg1"/>
                </a:solidFill>
                <a:latin typeface="Ubuntu" panose="020F0502020204030204" pitchFamily="34" charset="0"/>
              </a:rPr>
              <a:t>S</a:t>
            </a:r>
            <a:r>
              <a:rPr lang="fi-FI" sz="1050" b="0" i="0" dirty="0">
                <a:solidFill>
                  <a:schemeClr val="bg1"/>
                </a:solidFill>
                <a:effectLst/>
                <a:latin typeface="Ubuntu" panose="020F0502020204030204" pitchFamily="34" charset="0"/>
              </a:rPr>
              <a:t>ovelletaan kuvan tekemisessä nykytaiteelle ominaisia ilmaisemisen, esittämisen ja toiminnan tapoja.</a:t>
            </a:r>
          </a:p>
          <a:p>
            <a:pPr algn="l">
              <a:buFont typeface="Arial" panose="020B0604020202020204" pitchFamily="34" charset="0"/>
              <a:buChar char="•"/>
            </a:pPr>
            <a:r>
              <a:rPr lang="fi-FI" sz="1050" dirty="0">
                <a:solidFill>
                  <a:schemeClr val="bg1"/>
                </a:solidFill>
                <a:latin typeface="Ubuntu" panose="020F0502020204030204" pitchFamily="34" charset="0"/>
              </a:rPr>
              <a:t>T</a:t>
            </a:r>
            <a:r>
              <a:rPr lang="fi-FI" sz="1050" b="0" i="0" dirty="0">
                <a:solidFill>
                  <a:schemeClr val="bg1"/>
                </a:solidFill>
                <a:effectLst/>
                <a:latin typeface="Ubuntu" panose="020F0502020204030204" pitchFamily="34" charset="0"/>
              </a:rPr>
              <a:t>ulkitaan taidetta teoksen, tekijän, vastaanottajan, taiteen instituutioiden ja yhteiskunnan näkökulmista.</a:t>
            </a:r>
          </a:p>
          <a:p>
            <a:pPr algn="l">
              <a:buFont typeface="Arial" panose="020B0604020202020204" pitchFamily="34" charset="0"/>
              <a:buChar char="•"/>
            </a:pPr>
            <a:r>
              <a:rPr lang="fi-FI" sz="1050" dirty="0">
                <a:solidFill>
                  <a:schemeClr val="bg1"/>
                </a:solidFill>
                <a:latin typeface="Ubuntu" panose="020F0502020204030204" pitchFamily="34" charset="0"/>
              </a:rPr>
              <a:t>T</a:t>
            </a:r>
            <a:r>
              <a:rPr lang="fi-FI" sz="1050" b="0" i="0" dirty="0">
                <a:solidFill>
                  <a:schemeClr val="bg1"/>
                </a:solidFill>
                <a:effectLst/>
                <a:latin typeface="Ubuntu" panose="020F0502020204030204" pitchFamily="34" charset="0"/>
              </a:rPr>
              <a:t>utkitaan kuvataiteen ja muun visuaalisen kulttuurin ajankohtaisia ilmiöitä.</a:t>
            </a:r>
          </a:p>
          <a:p>
            <a:pPr algn="l">
              <a:buFont typeface="Arial" panose="020B0604020202020204" pitchFamily="34" charset="0"/>
              <a:buChar char="•"/>
            </a:pPr>
            <a:r>
              <a:rPr lang="fi-FI" sz="1050" dirty="0">
                <a:solidFill>
                  <a:schemeClr val="bg1"/>
                </a:solidFill>
                <a:latin typeface="Ubuntu" panose="020F0502020204030204" pitchFamily="34" charset="0"/>
              </a:rPr>
              <a:t>O</a:t>
            </a:r>
            <a:r>
              <a:rPr lang="fi-FI" sz="1050" b="0" i="0" dirty="0">
                <a:solidFill>
                  <a:schemeClr val="bg1"/>
                </a:solidFill>
                <a:effectLst/>
                <a:latin typeface="Ubuntu" panose="020F0502020204030204" pitchFamily="34" charset="0"/>
              </a:rPr>
              <a:t>tetaan kuvilla kantaa kuvataiteessa ja muussa visuaalisessa kulttuurissa ilmeneviin arvoihin.</a:t>
            </a:r>
          </a:p>
          <a:p>
            <a:pPr algn="l">
              <a:buFont typeface="Arial" panose="020B0604020202020204" pitchFamily="34" charset="0"/>
              <a:buChar char="•"/>
            </a:pPr>
            <a:r>
              <a:rPr lang="fi-FI" sz="1050" dirty="0">
                <a:solidFill>
                  <a:schemeClr val="bg1"/>
                </a:solidFill>
                <a:latin typeface="Ubuntu" panose="020F0502020204030204" pitchFamily="34" charset="0"/>
              </a:rPr>
              <a:t>T</a:t>
            </a:r>
            <a:r>
              <a:rPr lang="fi-FI" sz="1050" b="0" i="0" dirty="0">
                <a:solidFill>
                  <a:schemeClr val="bg1"/>
                </a:solidFill>
                <a:effectLst/>
                <a:latin typeface="Ubuntu" panose="020F0502020204030204" pitchFamily="34" charset="0"/>
              </a:rPr>
              <a:t>utkitaan kuvataidetta ja muuta visuaalista kulttuuria identiteettien rakentamisen, kulttuuriperinnön välittämisen ja uudistamisen sekä kestävän tulevaisuuden näkökulmista.</a:t>
            </a:r>
          </a:p>
          <a:p>
            <a:pPr marL="0" indent="0">
              <a:buNone/>
            </a:pPr>
            <a:br>
              <a:rPr lang="en-US" sz="900" dirty="0"/>
            </a:br>
            <a:endParaRPr lang="en-US" sz="900" dirty="0">
              <a:solidFill>
                <a:schemeClr val="bg1"/>
              </a:solidFill>
            </a:endParaRPr>
          </a:p>
          <a:p>
            <a:endParaRPr lang="fi-FI" sz="900" dirty="0">
              <a:solidFill>
                <a:schemeClr val="bg1"/>
              </a:solidFill>
            </a:endParaRPr>
          </a:p>
        </p:txBody>
      </p:sp>
    </p:spTree>
    <p:extLst>
      <p:ext uri="{BB962C8B-B14F-4D97-AF65-F5344CB8AC3E}">
        <p14:creationId xmlns:p14="http://schemas.microsoft.com/office/powerpoint/2010/main" val="4715575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Kuva 4" descr="Bird Vintage Postcard Free Stock Photo - Public Domain Pictures">
            <a:extLst>
              <a:ext uri="{FF2B5EF4-FFF2-40B4-BE49-F238E27FC236}">
                <a16:creationId xmlns:a16="http://schemas.microsoft.com/office/drawing/2014/main" id="{2332C2EC-B497-67B8-2E26-D8400E3AD319}"/>
              </a:ext>
            </a:extLst>
          </p:cNvPr>
          <p:cNvPicPr>
            <a:picLocks noChangeAspect="1"/>
          </p:cNvPicPr>
          <p:nvPr/>
        </p:nvPicPr>
        <p:blipFill rotWithShape="1">
          <a:blip r:embed="rId2"/>
          <a:srcRect t="3343" r="-97" b="9738"/>
          <a:stretch/>
        </p:blipFill>
        <p:spPr>
          <a:xfrm>
            <a:off x="-342533" y="5462"/>
            <a:ext cx="13375144" cy="7742825"/>
          </a:xfrm>
          <a:prstGeom prst="rect">
            <a:avLst/>
          </a:prstGeom>
        </p:spPr>
      </p:pic>
      <p:sp>
        <p:nvSpPr>
          <p:cNvPr id="18" name="Rectangle 1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4B4A9108-8EBD-4BF2-9821-1779117562C8}"/>
              </a:ext>
            </a:extLst>
          </p:cNvPr>
          <p:cNvSpPr>
            <a:spLocks noGrp="1"/>
          </p:cNvSpPr>
          <p:nvPr>
            <p:ph type="ctrTitle"/>
          </p:nvPr>
        </p:nvSpPr>
        <p:spPr>
          <a:xfrm>
            <a:off x="5896911" y="1264442"/>
            <a:ext cx="6640701" cy="2635886"/>
          </a:xfrm>
          <a:effectLst>
            <a:outerShdw blurRad="50800" dist="38100" dir="2700000" algn="tl" rotWithShape="0">
              <a:prstClr val="black">
                <a:alpha val="40000"/>
              </a:prstClr>
            </a:outerShdw>
          </a:effectLst>
        </p:spPr>
        <p:txBody>
          <a:bodyPr>
            <a:normAutofit/>
          </a:bodyPr>
          <a:lstStyle/>
          <a:p>
            <a:r>
              <a:rPr lang="fi-FI" sz="5200" dirty="0">
                <a:latin typeface="Miriam Fixed"/>
                <a:cs typeface="Miriam Fixed"/>
              </a:rPr>
              <a:t>Opinto-ohjaus</a:t>
            </a:r>
          </a:p>
        </p:txBody>
      </p:sp>
      <p:sp>
        <p:nvSpPr>
          <p:cNvPr id="3" name="Alaotsikko 2">
            <a:extLst>
              <a:ext uri="{FF2B5EF4-FFF2-40B4-BE49-F238E27FC236}">
                <a16:creationId xmlns:a16="http://schemas.microsoft.com/office/drawing/2014/main" id="{9C70CC92-F280-4E73-9A77-99470FD6857A}"/>
              </a:ext>
            </a:extLst>
          </p:cNvPr>
          <p:cNvSpPr>
            <a:spLocks noGrp="1"/>
          </p:cNvSpPr>
          <p:nvPr>
            <p:ph type="subTitle" idx="1"/>
          </p:nvPr>
        </p:nvSpPr>
        <p:spPr>
          <a:xfrm>
            <a:off x="7100801" y="4072043"/>
            <a:ext cx="4057650" cy="1296314"/>
          </a:xfrm>
          <a:effectLst>
            <a:outerShdw blurRad="50800" dist="38100" dir="2700000" algn="tl" rotWithShape="0">
              <a:prstClr val="black">
                <a:alpha val="40000"/>
              </a:prstClr>
            </a:outerShdw>
          </a:effectLst>
        </p:spPr>
        <p:txBody>
          <a:bodyPr vert="horz" lIns="91440" tIns="45720" rIns="91440" bIns="45720" rtlCol="0" anchor="t">
            <a:normAutofit/>
          </a:bodyPr>
          <a:lstStyle/>
          <a:p>
            <a:r>
              <a:rPr lang="fi-FI" dirty="0">
                <a:latin typeface="Miriam Fixed"/>
                <a:cs typeface="Miriam Fixed"/>
              </a:rPr>
              <a:t>Valinnaiset opinnot</a:t>
            </a:r>
          </a:p>
        </p:txBody>
      </p:sp>
    </p:spTree>
    <p:extLst>
      <p:ext uri="{BB962C8B-B14F-4D97-AF65-F5344CB8AC3E}">
        <p14:creationId xmlns:p14="http://schemas.microsoft.com/office/powerpoint/2010/main" val="8898180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Kuva 4" descr="Hummingbird Bird Vintage Art Free Stock Photo - Public Domain Pictures">
            <a:extLst>
              <a:ext uri="{FF2B5EF4-FFF2-40B4-BE49-F238E27FC236}">
                <a16:creationId xmlns:a16="http://schemas.microsoft.com/office/drawing/2014/main" id="{399A85B8-6E45-D88A-035A-F03238F9AC02}"/>
              </a:ext>
            </a:extLst>
          </p:cNvPr>
          <p:cNvPicPr>
            <a:picLocks noChangeAspect="1"/>
          </p:cNvPicPr>
          <p:nvPr/>
        </p:nvPicPr>
        <p:blipFill rotWithShape="1">
          <a:blip r:embed="rId2"/>
          <a:srcRect t="36355" r="2672" b="16053"/>
          <a:stretch/>
        </p:blipFill>
        <p:spPr>
          <a:xfrm>
            <a:off x="2835320" y="10"/>
            <a:ext cx="9411345" cy="6868698"/>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E0ACA86A-7C84-4C54-A3CF-316A2F793225}"/>
              </a:ext>
            </a:extLst>
          </p:cNvPr>
          <p:cNvSpPr>
            <a:spLocks noGrp="1"/>
          </p:cNvSpPr>
          <p:nvPr>
            <p:ph type="title"/>
          </p:nvPr>
        </p:nvSpPr>
        <p:spPr>
          <a:xfrm>
            <a:off x="838200" y="365125"/>
            <a:ext cx="3822189" cy="1899912"/>
          </a:xfrm>
        </p:spPr>
        <p:txBody>
          <a:bodyPr>
            <a:normAutofit/>
          </a:bodyPr>
          <a:lstStyle/>
          <a:p>
            <a:r>
              <a:rPr lang="fi-FI" sz="4000" dirty="0"/>
              <a:t>OP3: Työelämään tutustuminen </a:t>
            </a:r>
            <a:br>
              <a:rPr lang="fi-FI" sz="4000" dirty="0"/>
            </a:br>
            <a:r>
              <a:rPr lang="fi-FI" sz="4000" dirty="0"/>
              <a:t>(2 op)</a:t>
            </a:r>
          </a:p>
        </p:txBody>
      </p:sp>
      <p:sp>
        <p:nvSpPr>
          <p:cNvPr id="3" name="Sisällön paikkamerkki 2">
            <a:extLst>
              <a:ext uri="{FF2B5EF4-FFF2-40B4-BE49-F238E27FC236}">
                <a16:creationId xmlns:a16="http://schemas.microsoft.com/office/drawing/2014/main" id="{1FAAB979-5348-459E-81D3-1BF1B0AA925D}"/>
              </a:ext>
            </a:extLst>
          </p:cNvPr>
          <p:cNvSpPr>
            <a:spLocks noGrp="1"/>
          </p:cNvSpPr>
          <p:nvPr>
            <p:ph idx="1"/>
          </p:nvPr>
        </p:nvSpPr>
        <p:spPr>
          <a:xfrm>
            <a:off x="838200" y="2434201"/>
            <a:ext cx="3822189" cy="3742762"/>
          </a:xfrm>
        </p:spPr>
        <p:txBody>
          <a:bodyPr>
            <a:normAutofit/>
          </a:bodyPr>
          <a:lstStyle/>
          <a:p>
            <a:r>
              <a:rPr lang="fi-FI" sz="2000"/>
              <a:t>Opintojakson voi suorittaa kesätöissä, tai muussa työsuhteessa.</a:t>
            </a:r>
          </a:p>
          <a:p>
            <a:r>
              <a:rPr lang="fi-FI" sz="2000"/>
              <a:t>Työsuhteen keston tulee olla noin viikon tai noin 40 tuntia.</a:t>
            </a:r>
          </a:p>
          <a:p>
            <a:r>
              <a:rPr lang="fi-FI" sz="2000"/>
              <a:t>Työtodistus sekä työstä laadittu raportti toimitetaan opolle.</a:t>
            </a:r>
          </a:p>
        </p:txBody>
      </p:sp>
    </p:spTree>
    <p:extLst>
      <p:ext uri="{BB962C8B-B14F-4D97-AF65-F5344CB8AC3E}">
        <p14:creationId xmlns:p14="http://schemas.microsoft.com/office/powerpoint/2010/main" val="2627167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Kuva 5" descr="Hummingbird Nectar Birds Vintage Free Stock Photo - Public Domain Pictures">
            <a:extLst>
              <a:ext uri="{FF2B5EF4-FFF2-40B4-BE49-F238E27FC236}">
                <a16:creationId xmlns:a16="http://schemas.microsoft.com/office/drawing/2014/main" id="{005D11DE-02E4-C727-779A-AF4F774A3CCD}"/>
              </a:ext>
            </a:extLst>
          </p:cNvPr>
          <p:cNvPicPr>
            <a:picLocks noChangeAspect="1"/>
          </p:cNvPicPr>
          <p:nvPr/>
        </p:nvPicPr>
        <p:blipFill rotWithShape="1">
          <a:blip r:embed="rId2"/>
          <a:srcRect l="6338" t="24270" r="-6479" b="24975"/>
          <a:stretch/>
        </p:blipFill>
        <p:spPr>
          <a:xfrm>
            <a:off x="1" y="10"/>
            <a:ext cx="9683267" cy="6864265"/>
          </a:xfrm>
          <a:prstGeom prst="rect">
            <a:avLst/>
          </a:prstGeom>
        </p:spPr>
      </p:pic>
      <p:sp>
        <p:nvSpPr>
          <p:cNvPr id="28"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A1C98479-CC40-48E4-81EF-8051500A7AAE}"/>
              </a:ext>
            </a:extLst>
          </p:cNvPr>
          <p:cNvSpPr>
            <a:spLocks noGrp="1"/>
          </p:cNvSpPr>
          <p:nvPr>
            <p:ph type="title"/>
          </p:nvPr>
        </p:nvSpPr>
        <p:spPr>
          <a:xfrm>
            <a:off x="8074050" y="365125"/>
            <a:ext cx="3279749" cy="1899912"/>
          </a:xfrm>
        </p:spPr>
        <p:txBody>
          <a:bodyPr>
            <a:normAutofit/>
          </a:bodyPr>
          <a:lstStyle/>
          <a:p>
            <a:r>
              <a:rPr lang="fi-FI" sz="4000" dirty="0"/>
              <a:t>OP4: Tutortoiminta </a:t>
            </a:r>
            <a:br>
              <a:rPr lang="fi-FI" sz="4000" dirty="0"/>
            </a:br>
            <a:r>
              <a:rPr lang="fi-FI" sz="4000" dirty="0"/>
              <a:t>(1 op)</a:t>
            </a:r>
          </a:p>
        </p:txBody>
      </p:sp>
      <p:sp>
        <p:nvSpPr>
          <p:cNvPr id="3" name="Sisällön paikkamerkki 2">
            <a:extLst>
              <a:ext uri="{FF2B5EF4-FFF2-40B4-BE49-F238E27FC236}">
                <a16:creationId xmlns:a16="http://schemas.microsoft.com/office/drawing/2014/main" id="{C00568C1-C155-4416-ACD7-A8BE19686354}"/>
              </a:ext>
            </a:extLst>
          </p:cNvPr>
          <p:cNvSpPr>
            <a:spLocks noGrp="1"/>
          </p:cNvSpPr>
          <p:nvPr>
            <p:ph idx="1"/>
          </p:nvPr>
        </p:nvSpPr>
        <p:spPr>
          <a:xfrm>
            <a:off x="8190287" y="2434201"/>
            <a:ext cx="3163512" cy="3742762"/>
          </a:xfrm>
        </p:spPr>
        <p:txBody>
          <a:bodyPr vert="horz" lIns="91440" tIns="45720" rIns="91440" bIns="45720" rtlCol="0" anchor="t">
            <a:normAutofit/>
          </a:bodyPr>
          <a:lstStyle/>
          <a:p>
            <a:pPr marL="0" indent="0">
              <a:buNone/>
            </a:pPr>
            <a:r>
              <a:rPr lang="fi-FI" sz="2000" dirty="0"/>
              <a:t>Tutor-opiskelija käy esittelemässä Simon lukiota ja lukio-opintoja esimerkiksi peruskoulun tunneilla, yhteishakuilloissa ja </a:t>
            </a:r>
            <a:r>
              <a:rPr lang="fi-FI" sz="2000"/>
              <a:t>vanhempainilloissa.</a:t>
            </a:r>
          </a:p>
        </p:txBody>
      </p:sp>
    </p:spTree>
    <p:extLst>
      <p:ext uri="{BB962C8B-B14F-4D97-AF65-F5344CB8AC3E}">
        <p14:creationId xmlns:p14="http://schemas.microsoft.com/office/powerpoint/2010/main" val="10472489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Kuva 4" descr="Kuva, joka sisältää kohteen taide, maalaus, piirros, Katutaide">
            <a:extLst>
              <a:ext uri="{FF2B5EF4-FFF2-40B4-BE49-F238E27FC236}">
                <a16:creationId xmlns:a16="http://schemas.microsoft.com/office/drawing/2014/main" id="{5D040392-035F-F44D-FDF6-CE11CE0C5E34}"/>
              </a:ext>
            </a:extLst>
          </p:cNvPr>
          <p:cNvPicPr>
            <a:picLocks noChangeAspect="1"/>
          </p:cNvPicPr>
          <p:nvPr/>
        </p:nvPicPr>
        <p:blipFill>
          <a:blip r:embed="rId2">
            <a:alphaModFix amt="30000"/>
            <a:extLst>
              <a:ext uri="{28A0092B-C50C-407E-A947-70E740481C1C}">
                <a14:useLocalDpi xmlns:a14="http://schemas.microsoft.com/office/drawing/2010/main" val="0"/>
              </a:ext>
            </a:extLst>
          </a:blip>
          <a:srcRect t="24638" b="19112"/>
          <a:stretch/>
        </p:blipFill>
        <p:spPr>
          <a:xfrm>
            <a:off x="20" y="10"/>
            <a:ext cx="12191980" cy="6857990"/>
          </a:xfrm>
          <a:prstGeom prst="rect">
            <a:avLst/>
          </a:prstGeom>
        </p:spPr>
      </p:pic>
      <p:sp>
        <p:nvSpPr>
          <p:cNvPr id="2" name="Otsikko 1">
            <a:extLst>
              <a:ext uri="{FF2B5EF4-FFF2-40B4-BE49-F238E27FC236}">
                <a16:creationId xmlns:a16="http://schemas.microsoft.com/office/drawing/2014/main" id="{C40B31C0-4816-4EAA-BA40-583404733B6E}"/>
              </a:ext>
            </a:extLst>
          </p:cNvPr>
          <p:cNvSpPr>
            <a:spLocks noGrp="1"/>
          </p:cNvSpPr>
          <p:nvPr>
            <p:ph type="title"/>
          </p:nvPr>
        </p:nvSpPr>
        <p:spPr/>
        <p:txBody>
          <a:bodyPr>
            <a:normAutofit/>
          </a:bodyPr>
          <a:lstStyle/>
          <a:p>
            <a:r>
              <a:rPr lang="fi-FI" dirty="0"/>
              <a:t>Temaattiset opinnot</a:t>
            </a:r>
          </a:p>
        </p:txBody>
      </p:sp>
      <p:sp>
        <p:nvSpPr>
          <p:cNvPr id="3" name="Sisällön paikkamerkki 2">
            <a:extLst>
              <a:ext uri="{FF2B5EF4-FFF2-40B4-BE49-F238E27FC236}">
                <a16:creationId xmlns:a16="http://schemas.microsoft.com/office/drawing/2014/main" id="{2986BBE3-8CF9-4CEB-B7C8-CFA17153F3FF}"/>
              </a:ext>
            </a:extLst>
          </p:cNvPr>
          <p:cNvSpPr>
            <a:spLocks noGrp="1"/>
          </p:cNvSpPr>
          <p:nvPr>
            <p:ph idx="1"/>
          </p:nvPr>
        </p:nvSpPr>
        <p:spPr/>
        <p:txBody>
          <a:bodyPr>
            <a:normAutofit/>
          </a:bodyPr>
          <a:lstStyle/>
          <a:p>
            <a:endParaRPr lang="fi-FI"/>
          </a:p>
          <a:p>
            <a:r>
              <a:rPr lang="fi-FI"/>
              <a:t>TO1 Liikennekasvatus (2 op)</a:t>
            </a:r>
          </a:p>
          <a:p>
            <a:r>
              <a:rPr lang="fi-FI"/>
              <a:t>TO2 Kulttuuripassi (2 op)</a:t>
            </a:r>
          </a:p>
          <a:p>
            <a:r>
              <a:rPr lang="fi-FI"/>
              <a:t>TO3 Kulttuurimatka (2 op, esittely seuraavassa diassa)</a:t>
            </a:r>
          </a:p>
          <a:p>
            <a:r>
              <a:rPr lang="fi-FI"/>
              <a:t>TO4 Kansainvälisyys / opintomatka (2 op)</a:t>
            </a:r>
          </a:p>
          <a:p>
            <a:r>
              <a:rPr lang="fi-FI"/>
              <a:t>TO5 Kansainvälisyysprojekti (2 op)</a:t>
            </a:r>
          </a:p>
          <a:p>
            <a:pPr marL="0" indent="0">
              <a:buNone/>
            </a:pPr>
            <a:endParaRPr lang="fi-FI" dirty="0"/>
          </a:p>
          <a:p>
            <a:endParaRPr lang="fi-FI" dirty="0"/>
          </a:p>
        </p:txBody>
      </p:sp>
    </p:spTree>
    <p:extLst>
      <p:ext uri="{BB962C8B-B14F-4D97-AF65-F5344CB8AC3E}">
        <p14:creationId xmlns:p14="http://schemas.microsoft.com/office/powerpoint/2010/main" val="11825507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Kuva, joka sisältää kohteen maalaus, piirros, taide, taivas&#10;&#10;Tekoälyn generoima sisältö voi olla virheellistä.">
            <a:extLst>
              <a:ext uri="{FF2B5EF4-FFF2-40B4-BE49-F238E27FC236}">
                <a16:creationId xmlns:a16="http://schemas.microsoft.com/office/drawing/2014/main" id="{2C6357E1-9068-B078-7A56-1D7C1F8F1C8B}"/>
              </a:ext>
            </a:extLst>
          </p:cNvPr>
          <p:cNvPicPr>
            <a:picLocks noChangeAspect="1"/>
          </p:cNvPicPr>
          <p:nvPr/>
        </p:nvPicPr>
        <p:blipFill>
          <a:blip r:embed="rId2">
            <a:extLst>
              <a:ext uri="{28A0092B-C50C-407E-A947-70E740481C1C}">
                <a14:useLocalDpi xmlns:a14="http://schemas.microsoft.com/office/drawing/2010/main" val="0"/>
              </a:ext>
            </a:extLst>
          </a:blip>
          <a:srcRect t="20727" b="8350"/>
          <a:stretch/>
        </p:blipFill>
        <p:spPr>
          <a:xfrm>
            <a:off x="2522356"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D5EE12AF-B373-5FF7-BB5C-B5316545F0F8}"/>
              </a:ext>
            </a:extLst>
          </p:cNvPr>
          <p:cNvSpPr>
            <a:spLocks noGrp="1"/>
          </p:cNvSpPr>
          <p:nvPr>
            <p:ph type="title"/>
          </p:nvPr>
        </p:nvSpPr>
        <p:spPr>
          <a:xfrm>
            <a:off x="838200" y="365125"/>
            <a:ext cx="3822189" cy="1899912"/>
          </a:xfrm>
        </p:spPr>
        <p:txBody>
          <a:bodyPr>
            <a:normAutofit/>
          </a:bodyPr>
          <a:lstStyle/>
          <a:p>
            <a:r>
              <a:rPr lang="fi" sz="4000"/>
              <a:t>TO3: Kulttuurimatka (KU + MU) 2 op</a:t>
            </a:r>
            <a:endParaRPr lang="fi-FI" sz="4000"/>
          </a:p>
        </p:txBody>
      </p:sp>
      <p:sp>
        <p:nvSpPr>
          <p:cNvPr id="3" name="Sisällön paikkamerkki 2">
            <a:extLst>
              <a:ext uri="{FF2B5EF4-FFF2-40B4-BE49-F238E27FC236}">
                <a16:creationId xmlns:a16="http://schemas.microsoft.com/office/drawing/2014/main" id="{E8139103-1BAC-70A2-8984-3B9063C3FF91}"/>
              </a:ext>
            </a:extLst>
          </p:cNvPr>
          <p:cNvSpPr>
            <a:spLocks noGrp="1"/>
          </p:cNvSpPr>
          <p:nvPr>
            <p:ph idx="1"/>
          </p:nvPr>
        </p:nvSpPr>
        <p:spPr>
          <a:xfrm>
            <a:off x="838200" y="2434201"/>
            <a:ext cx="3822189" cy="3742762"/>
          </a:xfrm>
        </p:spPr>
        <p:txBody>
          <a:bodyPr>
            <a:normAutofit/>
          </a:bodyPr>
          <a:lstStyle/>
          <a:p>
            <a:pPr marL="330186" indent="0">
              <a:buSzPts val="2400"/>
              <a:buNone/>
            </a:pPr>
            <a:r>
              <a:rPr lang="fi" sz="2000" dirty="0"/>
              <a:t>Suunnitellaan ja tehdään kulttuurimatka esim. Ouluun tai Helsinkiin.</a:t>
            </a:r>
          </a:p>
          <a:p>
            <a:pPr marL="330186" indent="0">
              <a:buSzPts val="2400"/>
              <a:buNone/>
            </a:pPr>
            <a:r>
              <a:rPr lang="fi" sz="2000" dirty="0"/>
              <a:t>Museot, teatteri, konsertit (populaarimusiikki, klassinen, jazz...) arkkitehtuuri, tanssi, galleriat.</a:t>
            </a:r>
          </a:p>
          <a:p>
            <a:pPr marL="330186" indent="0">
              <a:buSzPts val="2400"/>
              <a:buNone/>
            </a:pPr>
            <a:r>
              <a:rPr lang="fi" sz="2000" dirty="0"/>
              <a:t>Vaatii rahankeruuta.</a:t>
            </a:r>
          </a:p>
          <a:p>
            <a:pPr marL="0" indent="0">
              <a:buNone/>
            </a:pPr>
            <a:endParaRPr lang="fi-FI" sz="2000" dirty="0"/>
          </a:p>
        </p:txBody>
      </p:sp>
    </p:spTree>
    <p:extLst>
      <p:ext uri="{BB962C8B-B14F-4D97-AF65-F5344CB8AC3E}">
        <p14:creationId xmlns:p14="http://schemas.microsoft.com/office/powerpoint/2010/main" val="20330483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1AE7836-1C3C-4183-BBA9-5F44C0D8AF06}"/>
              </a:ext>
            </a:extLst>
          </p:cNvPr>
          <p:cNvSpPr>
            <a:spLocks noGrp="1"/>
          </p:cNvSpPr>
          <p:nvPr>
            <p:ph type="title"/>
          </p:nvPr>
        </p:nvSpPr>
        <p:spPr/>
        <p:txBody>
          <a:bodyPr/>
          <a:lstStyle/>
          <a:p>
            <a:r>
              <a:rPr lang="fi-FI" dirty="0"/>
              <a:t>TVT: Lukiolaisen digitaidot (1 op)</a:t>
            </a:r>
          </a:p>
        </p:txBody>
      </p:sp>
      <p:sp>
        <p:nvSpPr>
          <p:cNvPr id="3" name="Sisällön paikkamerkki 2">
            <a:extLst>
              <a:ext uri="{FF2B5EF4-FFF2-40B4-BE49-F238E27FC236}">
                <a16:creationId xmlns:a16="http://schemas.microsoft.com/office/drawing/2014/main" id="{B4F98EF7-0AED-417C-B8BA-950367583A26}"/>
              </a:ext>
            </a:extLst>
          </p:cNvPr>
          <p:cNvSpPr>
            <a:spLocks noGrp="1"/>
          </p:cNvSpPr>
          <p:nvPr>
            <p:ph idx="1"/>
          </p:nvPr>
        </p:nvSpPr>
        <p:spPr>
          <a:xfrm>
            <a:off x="1141412" y="1761688"/>
            <a:ext cx="9905999" cy="4477794"/>
          </a:xfrm>
        </p:spPr>
        <p:txBody>
          <a:bodyPr/>
          <a:lstStyle/>
          <a:p>
            <a:r>
              <a:rPr lang="fi-FI" dirty="0"/>
              <a:t>”pakollinen” opintojakso 1. vuoden opiskelijoille 1. jaksossa</a:t>
            </a:r>
          </a:p>
          <a:p>
            <a:r>
              <a:rPr lang="fi-FI" dirty="0"/>
              <a:t>Tavoitteena on, että opiskelija osaa tehokkaasti hyödyntää tieto- ja viestintätekniikkaa opinnoissaan.</a:t>
            </a:r>
          </a:p>
          <a:p>
            <a:r>
              <a:rPr lang="fi-FI" dirty="0"/>
              <a:t>Keskeisiä sisältöjä</a:t>
            </a:r>
          </a:p>
          <a:p>
            <a:pPr lvl="1"/>
            <a:r>
              <a:rPr lang="fi-FI" dirty="0"/>
              <a:t>Perusopetuksessa opittujen taitojen syventäminen</a:t>
            </a:r>
          </a:p>
          <a:p>
            <a:pPr lvl="1"/>
            <a:r>
              <a:rPr lang="fi-FI" dirty="0"/>
              <a:t>Tietokoneen käynnistäminen </a:t>
            </a:r>
            <a:r>
              <a:rPr lang="fi-FI" dirty="0" err="1"/>
              <a:t>Abitti</a:t>
            </a:r>
            <a:r>
              <a:rPr lang="fi-FI" dirty="0"/>
              <a:t>-järjestelmään</a:t>
            </a:r>
          </a:p>
          <a:p>
            <a:pPr lvl="1"/>
            <a:r>
              <a:rPr lang="fi-FI" dirty="0"/>
              <a:t>Tiedonhankinta, lähdeviitteet, oman sisällön tuottaminen</a:t>
            </a:r>
          </a:p>
          <a:p>
            <a:pPr lvl="1"/>
            <a:r>
              <a:rPr lang="fi-FI" dirty="0"/>
              <a:t>Plagiointi</a:t>
            </a:r>
          </a:p>
          <a:p>
            <a:pPr lvl="1"/>
            <a:r>
              <a:rPr lang="fi-FI" dirty="0"/>
              <a:t>Tekoäly</a:t>
            </a:r>
          </a:p>
          <a:p>
            <a:pPr lvl="1"/>
            <a:endParaRPr lang="fi-FI" dirty="0"/>
          </a:p>
          <a:p>
            <a:endParaRPr lang="fi-FI" dirty="0"/>
          </a:p>
          <a:p>
            <a:endParaRPr lang="fi-FI" dirty="0"/>
          </a:p>
        </p:txBody>
      </p:sp>
    </p:spTree>
    <p:extLst>
      <p:ext uri="{BB962C8B-B14F-4D97-AF65-F5344CB8AC3E}">
        <p14:creationId xmlns:p14="http://schemas.microsoft.com/office/powerpoint/2010/main" val="12018665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Kuva 4" descr="Kuva, joka sisältää kohteen vaate, henkilö, Ihmisen kasvot, piha-&#10;&#10;Tekoälyn generoima sisältö voi olla virheellistä.">
            <a:extLst>
              <a:ext uri="{FF2B5EF4-FFF2-40B4-BE49-F238E27FC236}">
                <a16:creationId xmlns:a16="http://schemas.microsoft.com/office/drawing/2014/main" id="{F16CFCAC-22FA-AA45-4E46-9F48AEFE175D}"/>
              </a:ext>
            </a:extLst>
          </p:cNvPr>
          <p:cNvPicPr>
            <a:picLocks noChangeAspect="1"/>
          </p:cNvPicPr>
          <p:nvPr/>
        </p:nvPicPr>
        <p:blipFill>
          <a:blip r:embed="rId2">
            <a:duotone>
              <a:schemeClr val="bg2">
                <a:shade val="45000"/>
                <a:satMod val="135000"/>
              </a:schemeClr>
              <a:prstClr val="white"/>
            </a:duotone>
            <a:alphaModFix amt="30000"/>
            <a:extLst>
              <a:ext uri="{28A0092B-C50C-407E-A947-70E740481C1C}">
                <a14:useLocalDpi xmlns:a14="http://schemas.microsoft.com/office/drawing/2010/main" val="0"/>
              </a:ext>
            </a:extLst>
          </a:blip>
          <a:srcRect t="5138" b="38612"/>
          <a:stretch/>
        </p:blipFill>
        <p:spPr>
          <a:xfrm>
            <a:off x="20" y="10"/>
            <a:ext cx="12191980" cy="6857990"/>
          </a:xfrm>
          <a:prstGeom prst="rect">
            <a:avLst/>
          </a:prstGeom>
        </p:spPr>
      </p:pic>
      <p:sp>
        <p:nvSpPr>
          <p:cNvPr id="2" name="Otsikko 1">
            <a:extLst>
              <a:ext uri="{FF2B5EF4-FFF2-40B4-BE49-F238E27FC236}">
                <a16:creationId xmlns:a16="http://schemas.microsoft.com/office/drawing/2014/main" id="{02D50495-80AA-4D37-BE38-E9C1F43B5DAA}"/>
              </a:ext>
            </a:extLst>
          </p:cNvPr>
          <p:cNvSpPr>
            <a:spLocks noGrp="1"/>
          </p:cNvSpPr>
          <p:nvPr>
            <p:ph type="title"/>
          </p:nvPr>
        </p:nvSpPr>
        <p:spPr/>
        <p:txBody>
          <a:bodyPr>
            <a:normAutofit/>
          </a:bodyPr>
          <a:lstStyle/>
          <a:p>
            <a:r>
              <a:rPr lang="fi-FI" dirty="0"/>
              <a:t>Opiskelijakunta</a:t>
            </a:r>
          </a:p>
        </p:txBody>
      </p:sp>
      <p:sp>
        <p:nvSpPr>
          <p:cNvPr id="3" name="Sisällön paikkamerkki 2">
            <a:extLst>
              <a:ext uri="{FF2B5EF4-FFF2-40B4-BE49-F238E27FC236}">
                <a16:creationId xmlns:a16="http://schemas.microsoft.com/office/drawing/2014/main" id="{211086EA-A610-4D6D-8C26-8668BBCE147A}"/>
              </a:ext>
            </a:extLst>
          </p:cNvPr>
          <p:cNvSpPr>
            <a:spLocks noGrp="1"/>
          </p:cNvSpPr>
          <p:nvPr>
            <p:ph idx="1"/>
          </p:nvPr>
        </p:nvSpPr>
        <p:spPr/>
        <p:txBody>
          <a:bodyPr>
            <a:normAutofit/>
          </a:bodyPr>
          <a:lstStyle/>
          <a:p>
            <a:r>
              <a:rPr lang="fi-FI" sz="2000"/>
              <a:t>1 op / lukuvuosi</a:t>
            </a:r>
          </a:p>
          <a:p>
            <a:pPr marL="0" indent="0">
              <a:buNone/>
            </a:pPr>
            <a:r>
              <a:rPr lang="fi-FI" sz="2000"/>
              <a:t>Lukuvuoden alussa jokaisesta ryhmästä valitaan ryhmänohjaajan avustuksella edustaja(t) opiskelijakunnan hallitukseen. Hallitukseen kuuluu myös opettajajäsen.</a:t>
            </a:r>
            <a:br>
              <a:rPr lang="fi-FI" sz="2000"/>
            </a:br>
            <a:br>
              <a:rPr lang="fi-FI" sz="2000"/>
            </a:br>
            <a:r>
              <a:rPr lang="fi-FI" sz="2000"/>
              <a:t>Opiskelijakunnan hallitus järjestää ja organisoi erilaisia tapahtumia lukuvuoden aikana, kuten koulukuvauksen ja taksvärkkipäivän. Näiden suurempien tapahtumien lisäksi pitkin lukuvuotta on joitakin pienempiä tempauksia. Opiskelijakunnan hallitus yhdessä koulun henkilökunnan kanssa tekee yhteistyötä mielipiteiden ja ideoiden keräämisessä kaikilta lukion opiskelijoilta.</a:t>
            </a:r>
          </a:p>
          <a:p>
            <a:pPr marL="0" indent="0">
              <a:buNone/>
            </a:pPr>
            <a:r>
              <a:rPr lang="fi-FI" sz="2000"/>
              <a:t>Opiskelijakunnan hallituksen edustaja kutsutaan opettajakunnan kokouksiin. Opiskelijakunnan hallituksen edustaja on jäsenenä lukion oppilaitoskohtaisessa opiskeluhuoltoryhmässä.</a:t>
            </a:r>
          </a:p>
        </p:txBody>
      </p:sp>
    </p:spTree>
    <p:extLst>
      <p:ext uri="{BB962C8B-B14F-4D97-AF65-F5344CB8AC3E}">
        <p14:creationId xmlns:p14="http://schemas.microsoft.com/office/powerpoint/2010/main" val="41278938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Kuva, joka sisältää kohteen sisä-, huonekalu, vaate, seinä&#10;&#10;Tekoälyn generoima sisältö voi olla virheellistä.">
            <a:extLst>
              <a:ext uri="{FF2B5EF4-FFF2-40B4-BE49-F238E27FC236}">
                <a16:creationId xmlns:a16="http://schemas.microsoft.com/office/drawing/2014/main" id="{1283B909-B909-B232-B59E-C128B2706D1E}"/>
              </a:ext>
            </a:extLst>
          </p:cNvPr>
          <p:cNvPicPr>
            <a:picLocks noChangeAspect="1"/>
          </p:cNvPicPr>
          <p:nvPr/>
        </p:nvPicPr>
        <p:blipFill>
          <a:blip r:embed="rId2">
            <a:extLst>
              <a:ext uri="{28A0092B-C50C-407E-A947-70E740481C1C}">
                <a14:useLocalDpi xmlns:a14="http://schemas.microsoft.com/office/drawing/2010/main" val="0"/>
              </a:ext>
            </a:extLst>
          </a:blip>
          <a:srcRect t="22292" b="6785"/>
          <a:stretch/>
        </p:blipFill>
        <p:spPr>
          <a:xfrm>
            <a:off x="3368350" y="0"/>
            <a:ext cx="10072397" cy="6857990"/>
          </a:xfrm>
          <a:prstGeom prst="rect">
            <a:avLst/>
          </a:prstGeom>
        </p:spPr>
      </p:pic>
      <p:sp>
        <p:nvSpPr>
          <p:cNvPr id="8"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AAF4DE21-489E-4E7B-8F56-A9886A0A085C}"/>
              </a:ext>
            </a:extLst>
          </p:cNvPr>
          <p:cNvSpPr>
            <a:spLocks noGrp="1"/>
          </p:cNvSpPr>
          <p:nvPr>
            <p:ph type="title"/>
          </p:nvPr>
        </p:nvSpPr>
        <p:spPr>
          <a:xfrm>
            <a:off x="838200" y="365125"/>
            <a:ext cx="3822189" cy="1899912"/>
          </a:xfrm>
        </p:spPr>
        <p:txBody>
          <a:bodyPr>
            <a:normAutofit/>
          </a:bodyPr>
          <a:lstStyle/>
          <a:p>
            <a:r>
              <a:rPr lang="fi-FI" sz="4000" dirty="0"/>
              <a:t>Harraste- ja erikoisopinnot</a:t>
            </a:r>
          </a:p>
        </p:txBody>
      </p:sp>
      <p:sp>
        <p:nvSpPr>
          <p:cNvPr id="3" name="Sisällön paikkamerkki 2">
            <a:extLst>
              <a:ext uri="{FF2B5EF4-FFF2-40B4-BE49-F238E27FC236}">
                <a16:creationId xmlns:a16="http://schemas.microsoft.com/office/drawing/2014/main" id="{CA88FA91-1948-45D1-AA23-5DF5AA523794}"/>
              </a:ext>
            </a:extLst>
          </p:cNvPr>
          <p:cNvSpPr>
            <a:spLocks noGrp="1"/>
          </p:cNvSpPr>
          <p:nvPr>
            <p:ph idx="1"/>
          </p:nvPr>
        </p:nvSpPr>
        <p:spPr>
          <a:xfrm>
            <a:off x="634482" y="1987420"/>
            <a:ext cx="4025907" cy="4189543"/>
          </a:xfrm>
        </p:spPr>
        <p:txBody>
          <a:bodyPr>
            <a:normAutofit fontScale="55000" lnSpcReduction="20000"/>
          </a:bodyPr>
          <a:lstStyle/>
          <a:p>
            <a:r>
              <a:rPr lang="fi-FI" sz="2000" dirty="0"/>
              <a:t>1-4 op / lukuvuosi</a:t>
            </a:r>
          </a:p>
          <a:p>
            <a:pPr marL="0" indent="0">
              <a:buNone/>
            </a:pPr>
            <a:r>
              <a:rPr lang="fi-FI" sz="2500" dirty="0"/>
              <a:t>Opintosuorituksen voi saada lukioaikana tapahtuneesta toiminnasta. Opintosuorituksen laajuus riippuu toiminnan kestosta. Yhden opintopisteen saa noin 19 tunnin toiminnasta. </a:t>
            </a:r>
          </a:p>
          <a:p>
            <a:pPr marL="0" indent="0">
              <a:buNone/>
            </a:pPr>
            <a:endParaRPr lang="fi-FI" sz="2000" dirty="0"/>
          </a:p>
          <a:p>
            <a:pPr marL="0" indent="0">
              <a:buNone/>
            </a:pPr>
            <a:r>
              <a:rPr lang="fi-FI" sz="2900" dirty="0"/>
              <a:t>Opintosuorituksen voi saada esim. seuraavista harrastuksista tai toiminnoista:</a:t>
            </a:r>
          </a:p>
          <a:p>
            <a:r>
              <a:rPr lang="fi-FI" sz="2000" dirty="0"/>
              <a:t>musiikkiharrastus musiikkiopistossa tai seutuopistossa</a:t>
            </a:r>
          </a:p>
          <a:p>
            <a:r>
              <a:rPr lang="fi-FI" sz="2000" dirty="0"/>
              <a:t>kerhonohjaajana toimiminen</a:t>
            </a:r>
          </a:p>
          <a:p>
            <a:r>
              <a:rPr lang="fi-FI" sz="2000" dirty="0"/>
              <a:t>kerhonohjaajakoulutus</a:t>
            </a:r>
          </a:p>
          <a:p>
            <a:r>
              <a:rPr lang="fi-FI" sz="2000" dirty="0"/>
              <a:t>seurakunnan isosena toimiminen</a:t>
            </a:r>
          </a:p>
          <a:p>
            <a:r>
              <a:rPr lang="fi-FI" sz="2000" dirty="0"/>
              <a:t>seurakunnan isoskoulutus</a:t>
            </a:r>
          </a:p>
          <a:p>
            <a:r>
              <a:rPr lang="fi-FI" sz="2000" dirty="0"/>
              <a:t>urheiluharrastus urheiluseurassa</a:t>
            </a:r>
          </a:p>
          <a:p>
            <a:r>
              <a:rPr lang="fi-FI" sz="2000" dirty="0"/>
              <a:t>kilpaurheilu</a:t>
            </a:r>
          </a:p>
          <a:p>
            <a:r>
              <a:rPr lang="fi-FI" sz="2000" dirty="0"/>
              <a:t>partiossa toimiminen</a:t>
            </a:r>
          </a:p>
          <a:p>
            <a:r>
              <a:rPr lang="fi-FI" sz="2000" dirty="0"/>
              <a:t>kielikurssi</a:t>
            </a:r>
          </a:p>
          <a:p>
            <a:endParaRPr lang="fi-FI" sz="800" dirty="0"/>
          </a:p>
        </p:txBody>
      </p:sp>
    </p:spTree>
    <p:extLst>
      <p:ext uri="{BB962C8B-B14F-4D97-AF65-F5344CB8AC3E}">
        <p14:creationId xmlns:p14="http://schemas.microsoft.com/office/powerpoint/2010/main" val="848633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Kuva 6" descr="Kuva, joka sisältää kohteen maisema, kasvi, piirros, Taidemaalaus&#10;&#10;Tekoälyn generoima sisältö voi olla virheellistä.">
            <a:extLst>
              <a:ext uri="{FF2B5EF4-FFF2-40B4-BE49-F238E27FC236}">
                <a16:creationId xmlns:a16="http://schemas.microsoft.com/office/drawing/2014/main" id="{EF433909-D32E-F3B8-C4A8-FBE5753EE93B}"/>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43750"/>
          <a:stretch/>
        </p:blipFill>
        <p:spPr>
          <a:xfrm>
            <a:off x="20" y="1"/>
            <a:ext cx="12191980" cy="6857999"/>
          </a:xfrm>
          <a:prstGeom prst="rect">
            <a:avLst/>
          </a:prstGeom>
        </p:spPr>
      </p:pic>
      <p:sp>
        <p:nvSpPr>
          <p:cNvPr id="2" name="Otsikko 1">
            <a:extLst>
              <a:ext uri="{FF2B5EF4-FFF2-40B4-BE49-F238E27FC236}">
                <a16:creationId xmlns:a16="http://schemas.microsoft.com/office/drawing/2014/main" id="{D0051471-AAED-4C81-7540-2481D3889BB3}"/>
              </a:ext>
            </a:extLst>
          </p:cNvPr>
          <p:cNvSpPr>
            <a:spLocks noGrp="1"/>
          </p:cNvSpPr>
          <p:nvPr>
            <p:ph type="ctrTitle"/>
          </p:nvPr>
        </p:nvSpPr>
        <p:spPr>
          <a:xfrm>
            <a:off x="1524000" y="1122362"/>
            <a:ext cx="9144000" cy="2900518"/>
          </a:xfrm>
        </p:spPr>
        <p:txBody>
          <a:bodyPr>
            <a:normAutofit/>
          </a:bodyPr>
          <a:lstStyle/>
          <a:p>
            <a:r>
              <a:rPr lang="fi-FI">
                <a:solidFill>
                  <a:srgbClr val="FFFFFF"/>
                </a:solidFill>
              </a:rPr>
              <a:t>Ranskan ja saksan opinnot alkavat vuorovuosin</a:t>
            </a:r>
          </a:p>
        </p:txBody>
      </p:sp>
      <p:sp>
        <p:nvSpPr>
          <p:cNvPr id="3" name="Alaotsikko 2">
            <a:extLst>
              <a:ext uri="{FF2B5EF4-FFF2-40B4-BE49-F238E27FC236}">
                <a16:creationId xmlns:a16="http://schemas.microsoft.com/office/drawing/2014/main" id="{9B297E41-0671-899B-7C31-74C995013433}"/>
              </a:ext>
            </a:extLst>
          </p:cNvPr>
          <p:cNvSpPr>
            <a:spLocks noGrp="1"/>
          </p:cNvSpPr>
          <p:nvPr>
            <p:ph type="subTitle" idx="1"/>
          </p:nvPr>
        </p:nvSpPr>
        <p:spPr>
          <a:xfrm>
            <a:off x="1524000" y="4159404"/>
            <a:ext cx="9144000" cy="1098395"/>
          </a:xfrm>
        </p:spPr>
        <p:txBody>
          <a:bodyPr>
            <a:normAutofit/>
          </a:bodyPr>
          <a:lstStyle/>
          <a:p>
            <a:endParaRPr lang="fi-FI">
              <a:solidFill>
                <a:srgbClr val="FFFFFF"/>
              </a:solidFill>
            </a:endParaRPr>
          </a:p>
        </p:txBody>
      </p:sp>
    </p:spTree>
    <p:extLst>
      <p:ext uri="{BB962C8B-B14F-4D97-AF65-F5344CB8AC3E}">
        <p14:creationId xmlns:p14="http://schemas.microsoft.com/office/powerpoint/2010/main" val="85029736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6680146-A374-6DBB-10EC-6D74003822CD}"/>
              </a:ext>
            </a:extLst>
          </p:cNvPr>
          <p:cNvSpPr>
            <a:spLocks noGrp="1"/>
          </p:cNvSpPr>
          <p:nvPr>
            <p:ph type="title"/>
          </p:nvPr>
        </p:nvSpPr>
        <p:spPr>
          <a:xfrm>
            <a:off x="6417733" y="490537"/>
            <a:ext cx="5291663" cy="1628775"/>
          </a:xfrm>
        </p:spPr>
        <p:txBody>
          <a:bodyPr anchor="b">
            <a:normAutofit/>
          </a:bodyPr>
          <a:lstStyle/>
          <a:p>
            <a:r>
              <a:rPr lang="fi-FI" sz="3700">
                <a:cs typeface="Calibri Light"/>
              </a:rPr>
              <a:t>Miksi kannattaa opiskella saksaa? (aloitus 2026)</a:t>
            </a:r>
            <a:br>
              <a:rPr lang="fi-FI" sz="3700">
                <a:cs typeface="Calibri"/>
              </a:rPr>
            </a:br>
            <a:endParaRPr lang="fi-FI" sz="3700"/>
          </a:p>
        </p:txBody>
      </p:sp>
      <p:pic>
        <p:nvPicPr>
          <p:cNvPr id="5" name="Kuva 4" descr="Kuva, joka sisältää kohteen taide, maalaus, Grafiikka, piirros&#10;&#10;Tekoälyn generoima sisältö voi olla virheellistä.">
            <a:extLst>
              <a:ext uri="{FF2B5EF4-FFF2-40B4-BE49-F238E27FC236}">
                <a16:creationId xmlns:a16="http://schemas.microsoft.com/office/drawing/2014/main" id="{F07F2473-74D4-FC3C-62B4-6D57760F5186}"/>
              </a:ext>
            </a:extLst>
          </p:cNvPr>
          <p:cNvPicPr>
            <a:picLocks noChangeAspect="1"/>
          </p:cNvPicPr>
          <p:nvPr/>
        </p:nvPicPr>
        <p:blipFill>
          <a:blip r:embed="rId2">
            <a:extLst>
              <a:ext uri="{28A0092B-C50C-407E-A947-70E740481C1C}">
                <a14:useLocalDpi xmlns:a14="http://schemas.microsoft.com/office/drawing/2010/main" val="0"/>
              </a:ext>
            </a:extLst>
          </a:blip>
          <a:srcRect l="6304" r="4787"/>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Sisällön paikkamerkki 2">
            <a:extLst>
              <a:ext uri="{FF2B5EF4-FFF2-40B4-BE49-F238E27FC236}">
                <a16:creationId xmlns:a16="http://schemas.microsoft.com/office/drawing/2014/main" id="{3CC03659-4173-0786-FA74-A82DB9DF4B48}"/>
              </a:ext>
            </a:extLst>
          </p:cNvPr>
          <p:cNvSpPr>
            <a:spLocks noGrp="1"/>
          </p:cNvSpPr>
          <p:nvPr>
            <p:ph idx="1"/>
          </p:nvPr>
        </p:nvSpPr>
        <p:spPr>
          <a:xfrm>
            <a:off x="6417734" y="2614612"/>
            <a:ext cx="5291663" cy="3752849"/>
          </a:xfrm>
        </p:spPr>
        <p:txBody>
          <a:bodyPr>
            <a:normAutofit/>
          </a:bodyPr>
          <a:lstStyle/>
          <a:p>
            <a:r>
              <a:rPr lang="fi-FI" sz="1400">
                <a:ea typeface="+mn-lt"/>
                <a:cs typeface="Calibri" panose="020F0502020204030204"/>
              </a:rPr>
              <a:t>Euroopan Unionin puhutuin kieli</a:t>
            </a:r>
            <a:endParaRPr lang="fi-FI" sz="1400">
              <a:cs typeface="Calibri" panose="020F0502020204030204"/>
            </a:endParaRPr>
          </a:p>
          <a:p>
            <a:r>
              <a:rPr lang="fi-FI" sz="1400">
                <a:ea typeface="+mn-lt"/>
                <a:cs typeface="Calibri" panose="020F0502020204030204"/>
              </a:rPr>
              <a:t>Saksan, Itävallan ja Sveitsin virallinen kieli</a:t>
            </a:r>
            <a:endParaRPr lang="fi-FI" sz="1400">
              <a:cs typeface="Calibri"/>
            </a:endParaRPr>
          </a:p>
          <a:p>
            <a:r>
              <a:rPr lang="fi-FI" sz="1400">
                <a:ea typeface="+mn-lt"/>
                <a:cs typeface="Calibri" panose="020F0502020204030204"/>
              </a:rPr>
              <a:t>Yli 100 miljoonan ihmisen äidinkieli</a:t>
            </a:r>
            <a:endParaRPr lang="fi-FI" sz="1400">
              <a:cs typeface="Calibri"/>
            </a:endParaRPr>
          </a:p>
          <a:p>
            <a:r>
              <a:rPr lang="fi-FI" sz="1400">
                <a:ea typeface="+mn-lt"/>
                <a:cs typeface="Calibri" panose="020F0502020204030204"/>
              </a:rPr>
              <a:t>Saksa on Suomen merkittävin kauppakumppani tavarakaupassa</a:t>
            </a:r>
            <a:endParaRPr lang="fi-FI" sz="1400">
              <a:cs typeface="Calibri"/>
            </a:endParaRPr>
          </a:p>
          <a:p>
            <a:r>
              <a:rPr lang="fi-FI" sz="1400">
                <a:ea typeface="+mn-lt"/>
                <a:cs typeface="Calibri" panose="020F0502020204030204"/>
              </a:rPr>
              <a:t>Tärkeä kieli matkailu-, hotelli- ja ravintola-alalla </a:t>
            </a:r>
            <a:endParaRPr lang="fi-FI" sz="1400">
              <a:cs typeface="Calibri"/>
            </a:endParaRPr>
          </a:p>
          <a:p>
            <a:r>
              <a:rPr lang="fi-FI" sz="1400"/>
              <a:t>Tieteen ja kulttuurin kieli</a:t>
            </a:r>
          </a:p>
          <a:p>
            <a:r>
              <a:rPr lang="fi-FI" sz="1400">
                <a:ea typeface="+mn-lt"/>
                <a:cs typeface="+mn-lt"/>
              </a:rPr>
              <a:t>Vähäisestäkin kielitaidosta on hyötyä esim. matkaillessa</a:t>
            </a:r>
            <a:endParaRPr lang="fi-FI" sz="1400">
              <a:cs typeface="Calibri"/>
            </a:endParaRPr>
          </a:p>
          <a:p>
            <a:r>
              <a:rPr lang="fi-FI" sz="1400">
                <a:ea typeface="+mn-lt"/>
                <a:cs typeface="+mn-lt"/>
              </a:rPr>
              <a:t>Jatko-opinnoissa useamman vieraan kielen taidoista on hyötyä</a:t>
            </a:r>
            <a:endParaRPr lang="fi-FI" sz="1400">
              <a:cs typeface="Calibri"/>
            </a:endParaRPr>
          </a:p>
          <a:p>
            <a:r>
              <a:rPr lang="fi-FI" sz="1400">
                <a:ea typeface="+mn-lt"/>
                <a:cs typeface="+mn-lt"/>
              </a:rPr>
              <a:t>Saksa on englannin ja ruotsin sukulaiskieli</a:t>
            </a:r>
          </a:p>
          <a:p>
            <a:r>
              <a:rPr lang="fi-FI" sz="1400">
                <a:ea typeface="+mn-lt"/>
                <a:cs typeface="+mn-lt"/>
              </a:rPr>
              <a:t>Ääntäminen ja kirjoittaminen eivät poikkea kovin paljon toisistaan</a:t>
            </a:r>
            <a:endParaRPr lang="fi-FI" sz="1400">
              <a:cs typeface="Calibri"/>
            </a:endParaRPr>
          </a:p>
        </p:txBody>
      </p:sp>
    </p:spTree>
    <p:extLst>
      <p:ext uri="{BB962C8B-B14F-4D97-AF65-F5344CB8AC3E}">
        <p14:creationId xmlns:p14="http://schemas.microsoft.com/office/powerpoint/2010/main" val="936767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1B3FC44-6F22-7853-A003-0455D68BA711}"/>
              </a:ext>
            </a:extLst>
          </p:cNvPr>
          <p:cNvSpPr>
            <a:spLocks noGrp="1"/>
          </p:cNvSpPr>
          <p:nvPr>
            <p:ph type="title"/>
          </p:nvPr>
        </p:nvSpPr>
        <p:spPr>
          <a:xfrm>
            <a:off x="761803" y="350196"/>
            <a:ext cx="4646904" cy="1624520"/>
          </a:xfrm>
        </p:spPr>
        <p:txBody>
          <a:bodyPr anchor="ctr">
            <a:normAutofit/>
          </a:bodyPr>
          <a:lstStyle/>
          <a:p>
            <a:r>
              <a:rPr lang="fi-FI" sz="3400" dirty="0">
                <a:cs typeface="Calibri Light"/>
              </a:rPr>
              <a:t>Miksi kannattaa opiskella </a:t>
            </a:r>
            <a:r>
              <a:rPr lang="fi-FI" sz="3400">
                <a:cs typeface="Calibri Light"/>
              </a:rPr>
              <a:t>ranskaa?</a:t>
            </a:r>
            <a:br>
              <a:rPr lang="fi-FI" sz="3400" dirty="0">
                <a:cs typeface="Calibri"/>
              </a:rPr>
            </a:br>
            <a:endParaRPr lang="fi-FI" sz="3400"/>
          </a:p>
        </p:txBody>
      </p:sp>
      <p:sp>
        <p:nvSpPr>
          <p:cNvPr id="3" name="Sisällön paikkamerkki 2">
            <a:extLst>
              <a:ext uri="{FF2B5EF4-FFF2-40B4-BE49-F238E27FC236}">
                <a16:creationId xmlns:a16="http://schemas.microsoft.com/office/drawing/2014/main" id="{9AF51DAD-6763-47B0-1655-0237C98BA290}"/>
              </a:ext>
            </a:extLst>
          </p:cNvPr>
          <p:cNvSpPr>
            <a:spLocks noGrp="1"/>
          </p:cNvSpPr>
          <p:nvPr>
            <p:ph idx="1"/>
          </p:nvPr>
        </p:nvSpPr>
        <p:spPr>
          <a:xfrm>
            <a:off x="761802" y="2743200"/>
            <a:ext cx="4646905" cy="3613149"/>
          </a:xfrm>
        </p:spPr>
        <p:txBody>
          <a:bodyPr anchor="ctr">
            <a:normAutofit/>
          </a:bodyPr>
          <a:lstStyle/>
          <a:p>
            <a:r>
              <a:rPr lang="fi-FI" sz="1400"/>
              <a:t>Kansainvälisten suhteiden kieli (esim. EU:n toimielimet sijaitsevat sijaitsevat kolmessa ranskankielisessä kaupungissa: Strasbourg, Bryssel ja Luxemburg)</a:t>
            </a:r>
            <a:endParaRPr lang="fi-FI" sz="1400">
              <a:cs typeface="Calibri"/>
            </a:endParaRPr>
          </a:p>
          <a:p>
            <a:r>
              <a:rPr lang="fi-FI" sz="1400">
                <a:cs typeface="Calibri"/>
              </a:rPr>
              <a:t>Ranskan, Sveitsin, Kanadan, Belgian, Luxemburgin ja lukuisten Afrikan maiden virallinen kieli, puhujia n. 284 miljoonaa</a:t>
            </a:r>
          </a:p>
          <a:p>
            <a:r>
              <a:rPr lang="fi-FI" sz="1400">
                <a:cs typeface="Calibri"/>
              </a:rPr>
              <a:t>Hyvä pohja muille latinalais-romaanisille kielille (italia, espanja, portugali)</a:t>
            </a:r>
          </a:p>
          <a:p>
            <a:r>
              <a:rPr lang="fi-FI" sz="1400">
                <a:cs typeface="Calibri"/>
              </a:rPr>
              <a:t>Kielten opiskelu tukee toisten kielten opiskelua</a:t>
            </a:r>
          </a:p>
          <a:p>
            <a:r>
              <a:rPr lang="fi-FI" sz="1400">
                <a:cs typeface="Calibri"/>
              </a:rPr>
              <a:t>Hyvä meriitti työmarkkinoilla (matkailu, turismi)</a:t>
            </a:r>
          </a:p>
          <a:p>
            <a:r>
              <a:rPr lang="fi-FI" sz="1400">
                <a:cs typeface="Calibri"/>
              </a:rPr>
              <a:t>Taiteen, filosofian, kirjallisuuden ja kulttuurin kieli</a:t>
            </a:r>
          </a:p>
          <a:p>
            <a:r>
              <a:rPr lang="fi-FI" sz="1400"/>
              <a:t>Kulinarismin, muodin, teatterin, tanssin, elokuvien kieli</a:t>
            </a:r>
          </a:p>
        </p:txBody>
      </p:sp>
      <p:pic>
        <p:nvPicPr>
          <p:cNvPr id="5" name="Kuva 4" descr="Kuva, joka sisältää kohteen maalaus, taide, maali, Katutaide&#10;&#10;Tekoälyn generoima sisältö voi olla virheellistä.">
            <a:extLst>
              <a:ext uri="{FF2B5EF4-FFF2-40B4-BE49-F238E27FC236}">
                <a16:creationId xmlns:a16="http://schemas.microsoft.com/office/drawing/2014/main" id="{C6BD3244-2A2C-E2B5-EDBB-A1661B5C9C7E}"/>
              </a:ext>
            </a:extLst>
          </p:cNvPr>
          <p:cNvPicPr>
            <a:picLocks noChangeAspect="1"/>
          </p:cNvPicPr>
          <p:nvPr/>
        </p:nvPicPr>
        <p:blipFill>
          <a:blip r:embed="rId2">
            <a:extLst>
              <a:ext uri="{28A0092B-C50C-407E-A947-70E740481C1C}">
                <a14:useLocalDpi xmlns:a14="http://schemas.microsoft.com/office/drawing/2010/main" val="0"/>
              </a:ext>
            </a:extLst>
          </a:blip>
          <a:srcRect l="10896" r="116"/>
          <a:stretch/>
        </p:blipFill>
        <p:spPr>
          <a:xfrm>
            <a:off x="6096000" y="1"/>
            <a:ext cx="6102825" cy="6858000"/>
          </a:xfrm>
          <a:prstGeom prst="rect">
            <a:avLst/>
          </a:prstGeom>
        </p:spPr>
      </p:pic>
    </p:spTree>
    <p:extLst>
      <p:ext uri="{BB962C8B-B14F-4D97-AF65-F5344CB8AC3E}">
        <p14:creationId xmlns:p14="http://schemas.microsoft.com/office/powerpoint/2010/main" val="2344653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BA839E66-FA39-BAB2-AA09-796C1F9F32AF}"/>
              </a:ext>
            </a:extLst>
          </p:cNvPr>
          <p:cNvSpPr>
            <a:spLocks noGrp="1"/>
          </p:cNvSpPr>
          <p:nvPr>
            <p:ph type="title"/>
          </p:nvPr>
        </p:nvSpPr>
        <p:spPr>
          <a:xfrm>
            <a:off x="836679" y="723898"/>
            <a:ext cx="6002110" cy="1495425"/>
          </a:xfrm>
        </p:spPr>
        <p:txBody>
          <a:bodyPr>
            <a:normAutofit/>
          </a:bodyPr>
          <a:lstStyle/>
          <a:p>
            <a:r>
              <a:rPr lang="fi-FI" sz="4000"/>
              <a:t>Muut lyhyet kielet</a:t>
            </a:r>
          </a:p>
        </p:txBody>
      </p:sp>
      <p:sp>
        <p:nvSpPr>
          <p:cNvPr id="3" name="Sisällön paikkamerkki 2">
            <a:extLst>
              <a:ext uri="{FF2B5EF4-FFF2-40B4-BE49-F238E27FC236}">
                <a16:creationId xmlns:a16="http://schemas.microsoft.com/office/drawing/2014/main" id="{7F97B0B7-FCEC-6200-F442-27DD532B9A0C}"/>
              </a:ext>
            </a:extLst>
          </p:cNvPr>
          <p:cNvSpPr>
            <a:spLocks noGrp="1"/>
          </p:cNvSpPr>
          <p:nvPr>
            <p:ph idx="1"/>
          </p:nvPr>
        </p:nvSpPr>
        <p:spPr>
          <a:xfrm>
            <a:off x="836680" y="2405067"/>
            <a:ext cx="6002110" cy="3729034"/>
          </a:xfrm>
        </p:spPr>
        <p:txBody>
          <a:bodyPr vert="horz" lIns="91440" tIns="45720" rIns="91440" bIns="45720" rtlCol="0" anchor="t">
            <a:normAutofit/>
          </a:bodyPr>
          <a:lstStyle/>
          <a:p>
            <a:r>
              <a:rPr lang="fi-FI" sz="1400">
                <a:ea typeface="+mn-lt"/>
                <a:cs typeface="+mn-lt"/>
              </a:rPr>
              <a:t>Tutorhousen Digiluokan avulla lukiolainen voi opiskella etäopetuksessa niitä lukio-opintoja, joita omassa lukiossa ei järjestetä.</a:t>
            </a:r>
          </a:p>
          <a:p>
            <a:r>
              <a:rPr lang="fi-FI" sz="1400">
                <a:ea typeface="+mn-lt"/>
                <a:cs typeface="+mn-lt"/>
              </a:rPr>
              <a:t>Opintojaksojen opetus järjestetään yleensä koulupäivän jälkeen maanantaisin ja keskiviikkoisin klo 16.45-18.00</a:t>
            </a:r>
          </a:p>
          <a:p>
            <a:pPr lvl="1"/>
            <a:r>
              <a:rPr lang="fi-FI" sz="1400">
                <a:ea typeface="+mn-lt"/>
                <a:cs typeface="+mn-lt"/>
              </a:rPr>
              <a:t>(katsomusaineet ja abikurssit tiistaisin ja torstaisin 16.45-18.00)</a:t>
            </a:r>
          </a:p>
          <a:p>
            <a:r>
              <a:rPr lang="fi-FI" sz="1400">
                <a:ea typeface="+mn-lt"/>
                <a:cs typeface="+mn-lt"/>
              </a:rPr>
              <a:t>Oppituntien aikana opettaja ja opiskelijat ovat jatkuvassa kuva- ja ääniyhteydessä toisiinsa videoneuvotteluyhteydellä.</a:t>
            </a:r>
          </a:p>
          <a:p>
            <a:r>
              <a:rPr lang="fi-FI" sz="1400">
                <a:cs typeface="Calibri" panose="020F0502020204030204"/>
              </a:rPr>
              <a:t>Tarjolla olevat vieraat kielet: venäjä, espanja, italia, japani, kiina.</a:t>
            </a:r>
          </a:p>
          <a:p>
            <a:r>
              <a:rPr lang="fi-FI" sz="1400">
                <a:ea typeface="+mn-lt"/>
                <a:cs typeface="+mn-lt"/>
              </a:rPr>
              <a:t>Hinta 320 € / opintojakso / opiskelija, jonka koulu pääsääntöisesti maksaa.</a:t>
            </a:r>
          </a:p>
          <a:p>
            <a:pPr lvl="1"/>
            <a:r>
              <a:rPr lang="fi-FI" sz="1400">
                <a:ea typeface="+mn-lt"/>
                <a:cs typeface="+mn-lt"/>
              </a:rPr>
              <a:t>Opiskelija maksaa opintojakson itse, jos ei suorita sitä hyväksytysti loppuun (arvosana vähintään 5).</a:t>
            </a:r>
            <a:endParaRPr lang="fi-FI" sz="1400">
              <a:cs typeface="Calibri" panose="020F0502020204030204"/>
            </a:endParaRPr>
          </a:p>
        </p:txBody>
      </p:sp>
      <p:pic>
        <p:nvPicPr>
          <p:cNvPr id="5" name="Kuva 4" descr="Kuva, joka sisältää kohteen maisema, pilvi, puu, taivas&#10;&#10;Tekoälyn generoima sisältö voi olla virheellistä.">
            <a:extLst>
              <a:ext uri="{FF2B5EF4-FFF2-40B4-BE49-F238E27FC236}">
                <a16:creationId xmlns:a16="http://schemas.microsoft.com/office/drawing/2014/main" id="{92CD5818-C4D1-A7B8-EE50-9213A5710DFC}"/>
              </a:ext>
            </a:extLst>
          </p:cNvPr>
          <p:cNvPicPr>
            <a:picLocks noChangeAspect="1"/>
          </p:cNvPicPr>
          <p:nvPr/>
        </p:nvPicPr>
        <p:blipFill>
          <a:blip r:embed="rId2">
            <a:extLst>
              <a:ext uri="{28A0092B-C50C-407E-A947-70E740481C1C}">
                <a14:useLocalDpi xmlns:a14="http://schemas.microsoft.com/office/drawing/2010/main" val="0"/>
              </a:ext>
            </a:extLst>
          </a:blip>
          <a:srcRect l="17199" r="10002"/>
          <a:stretch/>
        </p:blipFill>
        <p:spPr>
          <a:xfrm>
            <a:off x="7199440" y="10"/>
            <a:ext cx="4992560" cy="6857990"/>
          </a:xfrm>
          <a:prstGeom prst="rect">
            <a:avLst/>
          </a:prstGeom>
          <a:effectLst/>
        </p:spPr>
      </p:pic>
    </p:spTree>
    <p:extLst>
      <p:ext uri="{BB962C8B-B14F-4D97-AF65-F5344CB8AC3E}">
        <p14:creationId xmlns:p14="http://schemas.microsoft.com/office/powerpoint/2010/main" val="3256060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749EB2B-43A4-4224-9898-AAC0E3CD935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837473B0-CC2E-450A-ABE3-18F120FF3D39}">
                <a1611:picAttrSrcUrl xmlns:a1611="http://schemas.microsoft.com/office/drawing/2016/11/main" r:id="rId5"/>
              </a:ext>
            </a:extLst>
          </a:blip>
          <a:srcRect l="9091" t="2301" b="33779"/>
          <a:stretch/>
        </p:blipFill>
        <p:spPr>
          <a:xfrm>
            <a:off x="20" y="10"/>
            <a:ext cx="12191980" cy="6857990"/>
          </a:xfrm>
          <a:prstGeom prst="rect">
            <a:avLst/>
          </a:prstGeom>
        </p:spPr>
      </p:pic>
      <p:pic>
        <p:nvPicPr>
          <p:cNvPr id="13" name="Picture 12">
            <a:extLst>
              <a:ext uri="{FF2B5EF4-FFF2-40B4-BE49-F238E27FC236}">
                <a16:creationId xmlns:a16="http://schemas.microsoft.com/office/drawing/2014/main" id="{8EC1A43B-D167-4E96-B7AD-61D3D9225C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15" name="Picture 14">
            <a:extLst>
              <a:ext uri="{FF2B5EF4-FFF2-40B4-BE49-F238E27FC236}">
                <a16:creationId xmlns:a16="http://schemas.microsoft.com/office/drawing/2014/main" id="{86623E07-B4B3-43D5-AB6E-5FD9A1C11D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41427"/>
          <a:stretch/>
        </p:blipFill>
        <p:spPr>
          <a:xfrm>
            <a:off x="5147732" y="93132"/>
            <a:ext cx="7044267" cy="6764867"/>
          </a:xfrm>
          <a:prstGeom prst="rect">
            <a:avLst/>
          </a:prstGeom>
        </p:spPr>
      </p:pic>
      <p:sp>
        <p:nvSpPr>
          <p:cNvPr id="17" name="Freeform 5">
            <a:extLst>
              <a:ext uri="{FF2B5EF4-FFF2-40B4-BE49-F238E27FC236}">
                <a16:creationId xmlns:a16="http://schemas.microsoft.com/office/drawing/2014/main" id="{C727912B-C157-4CDB-8486-00E702D36C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tx2">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solidFill>
                <a:schemeClr val="bg2">
                  <a:lumMod val="75000"/>
                </a:schemeClr>
              </a:solidFill>
            </a:endParaRPr>
          </a:p>
        </p:txBody>
      </p:sp>
      <p:sp>
        <p:nvSpPr>
          <p:cNvPr id="2" name="Otsikko 1"/>
          <p:cNvSpPr>
            <a:spLocks noGrp="1"/>
          </p:cNvSpPr>
          <p:nvPr>
            <p:ph type="ctrTitle"/>
          </p:nvPr>
        </p:nvSpPr>
        <p:spPr>
          <a:xfrm>
            <a:off x="6646333" y="2032000"/>
            <a:ext cx="4513792" cy="2819398"/>
          </a:xfrm>
        </p:spPr>
        <p:txBody>
          <a:bodyPr>
            <a:normAutofit/>
          </a:bodyPr>
          <a:lstStyle/>
          <a:p>
            <a:r>
              <a:rPr lang="fi-FI" sz="4400" b="1">
                <a:solidFill>
                  <a:schemeClr val="bg2">
                    <a:lumMod val="75000"/>
                  </a:schemeClr>
                </a:solidFill>
                <a:latin typeface="MV Boli" panose="02000500030200090000" pitchFamily="2" charset="0"/>
                <a:cs typeface="MV Boli" panose="02000500030200090000" pitchFamily="2" charset="0"/>
              </a:rPr>
              <a:t>Pitkä matematiikka  </a:t>
            </a:r>
          </a:p>
        </p:txBody>
      </p:sp>
      <p:sp>
        <p:nvSpPr>
          <p:cNvPr id="3" name="Alaotsikko 2"/>
          <p:cNvSpPr>
            <a:spLocks noGrp="1"/>
          </p:cNvSpPr>
          <p:nvPr>
            <p:ph type="subTitle" idx="1"/>
          </p:nvPr>
        </p:nvSpPr>
        <p:spPr>
          <a:xfrm>
            <a:off x="6646333" y="4851399"/>
            <a:ext cx="4513792" cy="914401"/>
          </a:xfrm>
        </p:spPr>
        <p:txBody>
          <a:bodyPr>
            <a:normAutofit/>
          </a:bodyPr>
          <a:lstStyle/>
          <a:p>
            <a:endParaRPr lang="fi-FI" dirty="0">
              <a:solidFill>
                <a:schemeClr val="bg2">
                  <a:lumMod val="75000"/>
                </a:schemeClr>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220937968"/>
      </p:ext>
    </p:extLst>
  </p:cSld>
  <p:clrMapOvr>
    <a:masterClrMapping/>
  </p:clrMapOvr>
</p:sld>
</file>

<file path=ppt/theme/_rels/theme10.xml.rels><?xml version="1.0" encoding="UTF-8" standalone="yes"?>
<Relationships xmlns="http://schemas.openxmlformats.org/package/2006/relationships"><Relationship Id="rId1" Type="http://schemas.openxmlformats.org/officeDocument/2006/relationships/image" Target="../media/image5.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1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Piiri">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1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aivaallinen">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Rajattu">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6.xml><?xml version="1.0" encoding="utf-8"?>
<a:theme xmlns:a="http://schemas.openxmlformats.org/drawingml/2006/main" name="Integraali">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7.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4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716</TotalTime>
  <Words>2436</Words>
  <Application>Microsoft Office PowerPoint</Application>
  <PresentationFormat>Widescreen</PresentationFormat>
  <Paragraphs>287</Paragraphs>
  <Slides>49</Slides>
  <Notes>4</Notes>
  <HiddenSlides>12</HiddenSlides>
  <MMClips>0</MMClips>
  <ScaleCrop>false</ScaleCrop>
  <HeadingPairs>
    <vt:vector size="4" baseType="variant">
      <vt:variant>
        <vt:lpstr>Theme</vt:lpstr>
      </vt:variant>
      <vt:variant>
        <vt:i4>10</vt:i4>
      </vt:variant>
      <vt:variant>
        <vt:lpstr>Slide Titles</vt:lpstr>
      </vt:variant>
      <vt:variant>
        <vt:i4>49</vt:i4>
      </vt:variant>
    </vt:vector>
  </HeadingPairs>
  <TitlesOfParts>
    <vt:vector size="59" baseType="lpstr">
      <vt:lpstr>1_Office-teema</vt:lpstr>
      <vt:lpstr>Taivaallinen</vt:lpstr>
      <vt:lpstr>Office-teema</vt:lpstr>
      <vt:lpstr>2_Office-teema</vt:lpstr>
      <vt:lpstr>Rajattu</vt:lpstr>
      <vt:lpstr>Integraali</vt:lpstr>
      <vt:lpstr>Swiss</vt:lpstr>
      <vt:lpstr>3_Office-teema</vt:lpstr>
      <vt:lpstr>4_Office-teema</vt:lpstr>
      <vt:lpstr>Piiri</vt:lpstr>
      <vt:lpstr>Simon lukio 2026-2027</vt:lpstr>
      <vt:lpstr>ENA9 Kielioppikertaus (2 op)</vt:lpstr>
      <vt:lpstr>RUB18  Peruskoulusta lukioon (2 op)</vt:lpstr>
      <vt:lpstr>Miksi kannattaa opiskella useampia kieliä?</vt:lpstr>
      <vt:lpstr>Ranskan ja saksan opinnot alkavat vuorovuosin</vt:lpstr>
      <vt:lpstr>Miksi kannattaa opiskella saksaa? (aloitus 2026) </vt:lpstr>
      <vt:lpstr>Miksi kannattaa opiskella ranskaa? </vt:lpstr>
      <vt:lpstr>Muut lyhyet kielet</vt:lpstr>
      <vt:lpstr>Pitkä matematiikka  </vt:lpstr>
      <vt:lpstr>Maa13  Matematiikan ohjelmistot (2 op)</vt:lpstr>
      <vt:lpstr>Lyhyt matematiikka</vt:lpstr>
      <vt:lpstr>BI4 Solu ja perinnöllisyys (2 op)</vt:lpstr>
      <vt:lpstr>GE2 Sininen planeetta (2 op)</vt:lpstr>
      <vt:lpstr>Fysiikka</vt:lpstr>
      <vt:lpstr>FY3  energia ja LÄMPÖ (2 op)</vt:lpstr>
      <vt:lpstr>FY4  voima ja liike (2 op)</vt:lpstr>
      <vt:lpstr>FY5 Jaksollinen liike ja aallot (2 op)</vt:lpstr>
      <vt:lpstr>FY6 Sähkö (2 op)</vt:lpstr>
      <vt:lpstr>Kemia</vt:lpstr>
      <vt:lpstr>Kannattaako kemiaa lukea enemmän kuin pakolliset opinnot?</vt:lpstr>
      <vt:lpstr>Psykologia</vt:lpstr>
      <vt:lpstr>PSYKOLOGIAN OPETUKSEN YLEINEN TAVOITE </vt:lpstr>
      <vt:lpstr> </vt:lpstr>
      <vt:lpstr>Historia</vt:lpstr>
      <vt:lpstr>HI4 Eurooppalainen ihminen (2 op)</vt:lpstr>
      <vt:lpstr>HI5 Ruotsin itämaasta Suomeksi  (2 op)</vt:lpstr>
      <vt:lpstr>HI6 Maailman kulttuurit kohtaavat (2 op)</vt:lpstr>
      <vt:lpstr>USkonto</vt:lpstr>
      <vt:lpstr> </vt:lpstr>
      <vt:lpstr> </vt:lpstr>
      <vt:lpstr>Liikunta  Tavoitteena valinnaisissa on pitää hauskaa yhdessä ja itsenäisesti, liikkua monipuolisesti (jokainen opintojakso on erilainen) ja tukea omaa hyvinvointia &amp; jaksamista. Liikuntasisällöt suunnitellaan yhdessä opiskelijoiden kanssa! </vt:lpstr>
      <vt:lpstr>LI3 Uudet mahdollisuudet (2 op)</vt:lpstr>
      <vt:lpstr>LI5 Virkistystä liikunnasta (2 op)</vt:lpstr>
      <vt:lpstr>LI8 Liikuntakerho (2 op) </vt:lpstr>
      <vt:lpstr>Musiikki </vt:lpstr>
      <vt:lpstr>MU3 ”Musiikkikulttuurit – globaali uteliaisuus</vt:lpstr>
      <vt:lpstr>MU4 Demo – luovasti yhdessä  (2 op)</vt:lpstr>
      <vt:lpstr>MUSISOINTI JA ESIINTYMINEN (juhlat) 1 op tai 2 op</vt:lpstr>
      <vt:lpstr>Kuvataide lukiossa</vt:lpstr>
      <vt:lpstr>KU3 Miten kuvalla viestitään ja vaikutetaan?</vt:lpstr>
      <vt:lpstr>KU4 Taiteen monet maailmat (2 op)</vt:lpstr>
      <vt:lpstr>Opinto-ohjaus</vt:lpstr>
      <vt:lpstr>OP3: Työelämään tutustuminen  (2 op)</vt:lpstr>
      <vt:lpstr>OP4: Tutortoiminta  (1 op)</vt:lpstr>
      <vt:lpstr>Temaattiset opinnot</vt:lpstr>
      <vt:lpstr>TO3: Kulttuurimatka (KU + MU) 2 op</vt:lpstr>
      <vt:lpstr>TVT: Lukiolaisen digitaidot (1 op)</vt:lpstr>
      <vt:lpstr>Opiskelijakunta</vt:lpstr>
      <vt:lpstr>Harraste- ja erikoisopinnot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Hekkanen-Olervo Sari</dc:creator>
  <cp:lastModifiedBy>Torvinen Katja Simon kunta</cp:lastModifiedBy>
  <cp:revision>123</cp:revision>
  <dcterms:created xsi:type="dcterms:W3CDTF">2024-03-20T09:03:26Z</dcterms:created>
  <dcterms:modified xsi:type="dcterms:W3CDTF">2026-03-19T07:11:47Z</dcterms:modified>
</cp:coreProperties>
</file>