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315" r:id="rId2"/>
    <p:sldId id="346" r:id="rId3"/>
    <p:sldId id="362" r:id="rId4"/>
    <p:sldId id="360" r:id="rId5"/>
    <p:sldId id="361" r:id="rId6"/>
    <p:sldId id="358" r:id="rId7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88"/>
    <a:srgbClr val="FAA00E"/>
    <a:srgbClr val="FAA516"/>
    <a:srgbClr val="FBA420"/>
    <a:srgbClr val="FEA517"/>
    <a:srgbClr val="D7C084"/>
    <a:srgbClr val="B9D5F6"/>
    <a:srgbClr val="BB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Normaali tyyli 3 - Korostu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39" d="100"/>
          <a:sy n="39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9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6889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fld id="{4B12726F-F59F-489D-AE50-1D955A52932E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90" y="9428164"/>
            <a:ext cx="2946400" cy="496887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fld id="{1D2C7926-EFEE-4019-8D58-C5D108B25C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19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93B8-F7B2-45AF-A4E9-521F0D794694}" type="datetimeFigureOut">
              <a:rPr lang="fi-FI" smtClean="0"/>
              <a:t>2.10.2018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42" y="4777862"/>
            <a:ext cx="5438792" cy="3908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0CFCC-4986-4D7D-8B63-8D9094EE9F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90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0CFCC-4986-4D7D-8B63-8D9094EE9F0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8082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0CFCC-4986-4D7D-8B63-8D9094EE9F0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06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8915400" y="5915025"/>
            <a:ext cx="32766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3481570"/>
            <a:ext cx="10363200" cy="1470025"/>
          </a:xfrm>
        </p:spPr>
        <p:txBody>
          <a:bodyPr/>
          <a:lstStyle>
            <a:lvl1pPr algn="ctr">
              <a:defRPr sz="5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5397500"/>
            <a:ext cx="8534400" cy="10082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0999" y="543402"/>
            <a:ext cx="3818855" cy="22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4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AEB220F-77FE-2B4F-92DD-A1C1E7A3B16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</p:spTree>
    <p:extLst>
      <p:ext uri="{BB962C8B-B14F-4D97-AF65-F5344CB8AC3E}">
        <p14:creationId xmlns:p14="http://schemas.microsoft.com/office/powerpoint/2010/main" val="377042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Vedä kuva paikkamerkkiin tai lisää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ABC07B4-FE8E-CE49-89EC-9E6D8CF6DC3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Maa- ja kotitalousnaiset 2010</a:t>
            </a:r>
          </a:p>
        </p:txBody>
      </p:sp>
    </p:spTree>
    <p:extLst>
      <p:ext uri="{BB962C8B-B14F-4D97-AF65-F5344CB8AC3E}">
        <p14:creationId xmlns:p14="http://schemas.microsoft.com/office/powerpoint/2010/main" val="286383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AB06F-A8ED-1F48-9EEF-8AA1581A1A9E}" type="datetimeFigureOut">
              <a:rPr lang="fi-FI"/>
              <a:pPr>
                <a:defRPr/>
              </a:pPr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3BF6F5-9612-B545-980B-39031E58D10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89271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505D-5597-744F-864B-B4D7460774F1}" type="datetimeFigureOut">
              <a:rPr lang="fi-FI"/>
              <a:pPr>
                <a:defRPr/>
              </a:pPr>
              <a:t>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E38C0B-3E53-E84E-A768-9FFBB737230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7260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Maa- ja kotitalousnaiset 2010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49ACFE-B4D3-EE4D-B15C-BB2B7EC0F19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2402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06462"/>
          </a:xfrm>
        </p:spPr>
        <p:txBody>
          <a:bodyPr anchor="t" anchorCtr="0"/>
          <a:lstStyle>
            <a:lvl1pPr>
              <a:defRPr sz="2000" b="1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49ACFE-B4D3-EE4D-B15C-BB2B7EC0F19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89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04FD54-94C1-E440-8791-47BFA6F8605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4000" y="5935092"/>
            <a:ext cx="1498600" cy="79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7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9056C36-E914-9D4A-8CE9-921C773551D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</p:spTree>
    <p:extLst>
      <p:ext uri="{BB962C8B-B14F-4D97-AF65-F5344CB8AC3E}">
        <p14:creationId xmlns:p14="http://schemas.microsoft.com/office/powerpoint/2010/main" val="149345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3E5B12A-9B97-A846-AD07-F8F61AB953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</p:spTree>
    <p:extLst>
      <p:ext uri="{BB962C8B-B14F-4D97-AF65-F5344CB8AC3E}">
        <p14:creationId xmlns:p14="http://schemas.microsoft.com/office/powerpoint/2010/main" val="168785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571500" y="59928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B6A847-484A-2C40-A143-47923D9A8C7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571500" y="6421441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Paikka tms. tieto ja pvm.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</p:spTree>
    <p:extLst>
      <p:ext uri="{BB962C8B-B14F-4D97-AF65-F5344CB8AC3E}">
        <p14:creationId xmlns:p14="http://schemas.microsoft.com/office/powerpoint/2010/main" val="176476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0134600" y="63865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C196E1-13B4-F94F-B714-52796766C5B4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 dirty="0"/>
              <a:t>Maa- ja kotitalousnaiset 2015</a:t>
            </a:r>
          </a:p>
        </p:txBody>
      </p:sp>
      <p:sp>
        <p:nvSpPr>
          <p:cNvPr id="5" name="Kuvan paikkamerkki 2"/>
          <p:cNvSpPr>
            <a:spLocks noGrp="1"/>
          </p:cNvSpPr>
          <p:nvPr>
            <p:ph type="pic" idx="1"/>
          </p:nvPr>
        </p:nvSpPr>
        <p:spPr>
          <a:xfrm>
            <a:off x="192088" y="149225"/>
            <a:ext cx="4049712" cy="6607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2"/>
          </p:nvPr>
        </p:nvSpPr>
        <p:spPr>
          <a:xfrm>
            <a:off x="4622800" y="1549400"/>
            <a:ext cx="71628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 bwMode="auto">
          <a:xfrm>
            <a:off x="4622800" y="274638"/>
            <a:ext cx="71882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340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0134600" y="6386516"/>
            <a:ext cx="28448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C196E1-13B4-F94F-B714-52796766C5B4}" type="slidenum">
              <a:rPr lang="fi-FI" altLang="fi-FI"/>
              <a:pPr>
                <a:defRPr/>
              </a:pPr>
              <a:t>‹#›</a:t>
            </a:fld>
            <a:endParaRPr lang="fi-FI" alt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76184" y="6408741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i-FI"/>
              <a:t>Maa- ja kotitalousnaiset 2010</a:t>
            </a:r>
          </a:p>
        </p:txBody>
      </p:sp>
      <p:sp>
        <p:nvSpPr>
          <p:cNvPr id="5" name="Kuvan paikkamerkki 2"/>
          <p:cNvSpPr>
            <a:spLocks noGrp="1"/>
          </p:cNvSpPr>
          <p:nvPr>
            <p:ph type="pic" idx="1"/>
          </p:nvPr>
        </p:nvSpPr>
        <p:spPr>
          <a:xfrm>
            <a:off x="7608888" y="1549400"/>
            <a:ext cx="4341812" cy="4559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2"/>
          </p:nvPr>
        </p:nvSpPr>
        <p:spPr>
          <a:xfrm>
            <a:off x="203200" y="1549400"/>
            <a:ext cx="71628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 bwMode="auto">
          <a:xfrm>
            <a:off x="203200" y="274638"/>
            <a:ext cx="117856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14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609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C6D94F8-24AC-FE44-8750-38ECF2C5F1BE}" type="datetimeFigureOut">
              <a:rPr lang="fi-FI" smtClean="0"/>
              <a:pPr>
                <a:defRPr/>
              </a:pPr>
              <a:t>2.10.2018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96900" y="6356351"/>
            <a:ext cx="187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3B9EE08-021B-EB46-8857-5C09F1038281}" type="slidenum">
              <a:rPr lang="fi-FI" altLang="fi-FI" smtClean="0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245600" y="6202668"/>
            <a:ext cx="2641600" cy="4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5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ontoturva.fi/" TargetMode="External"/><Relationship Id="rId7" Type="http://schemas.openxmlformats.org/officeDocument/2006/relationships/hyperlink" Target="mailto:essi.vakkuri@maajakotitalousnaiset.fi" TargetMode="External"/><Relationship Id="rId2" Type="http://schemas.openxmlformats.org/officeDocument/2006/relationships/hyperlink" Target="http://www.vieraslajit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iina.parkkima@allergia.fi" TargetMode="External"/><Relationship Id="rId5" Type="http://schemas.openxmlformats.org/officeDocument/2006/relationships/hyperlink" Target="mailto:miia.korhonen@luontoturva.com" TargetMode="External"/><Relationship Id="rId4" Type="http://schemas.openxmlformats.org/officeDocument/2006/relationships/hyperlink" Target="https://www.allergia.fi/luontoaske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rgbClr val="FB672C"/>
                </a:solidFill>
              </a:rPr>
              <a:t>Vieraslajit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Lapin Maa- ja </a:t>
            </a:r>
            <a:r>
              <a:rPr lang="fi-FI" dirty="0" err="1"/>
              <a:t>kotitalousnaiset</a:t>
            </a:r>
            <a:r>
              <a:rPr lang="fi-FI" dirty="0"/>
              <a:t> ry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629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67640" y="-1"/>
            <a:ext cx="11856720" cy="1143002"/>
          </a:xfrm>
        </p:spPr>
        <p:txBody>
          <a:bodyPr/>
          <a:lstStyle/>
          <a:p>
            <a:r>
              <a:rPr lang="fi-FI" dirty="0"/>
              <a:t> </a:t>
            </a:r>
            <a:r>
              <a:rPr lang="fi-FI" sz="3200" dirty="0">
                <a:solidFill>
                  <a:srgbClr val="FB672C"/>
                </a:solidFill>
              </a:rPr>
              <a:t>Vauhtia Etelä- ja Länsi-Lapin vieraslajeille -hanke</a:t>
            </a:r>
            <a:endParaRPr lang="fi-FI" sz="3200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609600" y="1143001"/>
            <a:ext cx="11414760" cy="4983479"/>
          </a:xfrm>
        </p:spPr>
        <p:txBody>
          <a:bodyPr/>
          <a:lstStyle/>
          <a:p>
            <a:pPr lvl="0"/>
            <a:r>
              <a:rPr lang="fi-FI" sz="2800" dirty="0">
                <a:solidFill>
                  <a:prstClr val="black"/>
                </a:solidFill>
              </a:rPr>
              <a:t>1.4.2017 – 31.12.2018</a:t>
            </a:r>
          </a:p>
          <a:p>
            <a:pPr lvl="0"/>
            <a:r>
              <a:rPr lang="fi-FI" sz="2800" dirty="0">
                <a:solidFill>
                  <a:prstClr val="black"/>
                </a:solidFill>
              </a:rPr>
              <a:t>Hankkeen rahoittaa </a:t>
            </a:r>
            <a:r>
              <a:rPr lang="fi-FI" sz="2800" b="1" dirty="0">
                <a:solidFill>
                  <a:prstClr val="black"/>
                </a:solidFill>
              </a:rPr>
              <a:t>Outokaira </a:t>
            </a:r>
            <a:r>
              <a:rPr lang="fi-FI" sz="2800" b="1" dirty="0" err="1">
                <a:solidFill>
                  <a:prstClr val="black"/>
                </a:solidFill>
              </a:rPr>
              <a:t>Tuottamhan</a:t>
            </a:r>
            <a:r>
              <a:rPr lang="fi-FI" sz="2800" b="1" dirty="0">
                <a:solidFill>
                  <a:prstClr val="black"/>
                </a:solidFill>
              </a:rPr>
              <a:t> ry </a:t>
            </a:r>
            <a:r>
              <a:rPr lang="fi-FI" sz="2800" dirty="0">
                <a:solidFill>
                  <a:prstClr val="black"/>
                </a:solidFill>
              </a:rPr>
              <a:t>ja </a:t>
            </a:r>
            <a:r>
              <a:rPr lang="fi-FI" sz="2800" b="1" dirty="0">
                <a:solidFill>
                  <a:prstClr val="black"/>
                </a:solidFill>
              </a:rPr>
              <a:t>Peräpohjolan </a:t>
            </a:r>
            <a:r>
              <a:rPr lang="fi-FI" sz="2800" b="1" dirty="0" err="1">
                <a:solidFill>
                  <a:prstClr val="black"/>
                </a:solidFill>
              </a:rPr>
              <a:t>Leader</a:t>
            </a:r>
            <a:r>
              <a:rPr lang="fi-FI" sz="2800" b="1" dirty="0">
                <a:solidFill>
                  <a:prstClr val="black"/>
                </a:solidFill>
              </a:rPr>
              <a:t> ry </a:t>
            </a:r>
            <a:r>
              <a:rPr lang="fi-FI" sz="2800" dirty="0">
                <a:solidFill>
                  <a:prstClr val="black"/>
                </a:solidFill>
              </a:rPr>
              <a:t>Manner-Suomen maaseudun kehittämisohjelmasta 2014-2020.</a:t>
            </a:r>
          </a:p>
          <a:p>
            <a:pPr lvl="0"/>
            <a:r>
              <a:rPr lang="fi-FI" sz="2800" dirty="0">
                <a:solidFill>
                  <a:prstClr val="black"/>
                </a:solidFill>
              </a:rPr>
              <a:t>Toimintaa kahdeksan kunnan/kaupungin alueella: </a:t>
            </a:r>
            <a:r>
              <a:rPr lang="fi-FI" sz="2800" b="1" dirty="0">
                <a:solidFill>
                  <a:prstClr val="black"/>
                </a:solidFill>
              </a:rPr>
              <a:t>Keminmaa, Pello, Ranua, Rovaniemi, Simo, Tervola, Tornio ja Ylitornio</a:t>
            </a:r>
            <a:r>
              <a:rPr lang="fi-FI" sz="28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fi-FI" sz="2800" dirty="0">
                <a:solidFill>
                  <a:prstClr val="black"/>
                </a:solidFill>
              </a:rPr>
              <a:t>Hankkeen tavoitteena on ollut tiedottaa alueen kuntien viranomaisia ja asukkaita vieraslajien haitoista, kartoittaa vieraslajiesiintymiä sekä toteuttaa vieraslajien torjuntaa käytännössä alueiden asukkaiden ja maanomistajien kanssa.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52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FD744A-6C58-45A8-8F66-992E36C6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Vieraslajit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5BF5F0-F03B-4009-86F1-638BC7770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758616" cy="4612458"/>
          </a:xfrm>
        </p:spPr>
        <p:txBody>
          <a:bodyPr/>
          <a:lstStyle/>
          <a:p>
            <a:r>
              <a:rPr lang="fi-FI" sz="2800" dirty="0"/>
              <a:t>VIERASLAJI on alueen luontoon alun perin kuulumaton laji. Vieraslaji on levinnyt alueelle ihmisen tietoisella tai tahattomalla vaikutuksella.</a:t>
            </a:r>
          </a:p>
          <a:p>
            <a:r>
              <a:rPr lang="fi-FI" sz="2800" dirty="0"/>
              <a:t>Vieraslajeja voivat olla kasvit, eläimet, sienet, pieneliöt ja bakteerit (esim. lupiini, supikoira, espanjansiruetana)</a:t>
            </a:r>
          </a:p>
          <a:p>
            <a:r>
              <a:rPr lang="fi-FI" sz="2800" dirty="0"/>
              <a:t>Puhutaan haitallisista vieraslajeista - Vieraslajien leviämisestä on haittavaikutuksia; ekologisia, taloudellisia, sosiaalisia ja terveydellisiä haittoja</a:t>
            </a:r>
          </a:p>
          <a:p>
            <a:r>
              <a:rPr lang="fi-FI" sz="2800" dirty="0"/>
              <a:t>Vieraslajien leviämisen ja torjunnan hallitsemiseksi on säädetty vieraslajistrategia ja lainsäädäntöä (kansallisella ja EU:n tasolla)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24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DCA4C8-D1CC-476B-8F06-3947E3C9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Ryhmätyöaiheet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D23C3E-73DF-472D-82FE-52EAA04F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”Vieraslajien torjunta ja leviämisen ennaltaehkäisy”</a:t>
            </a:r>
          </a:p>
          <a:p>
            <a:r>
              <a:rPr lang="fi-FI" dirty="0"/>
              <a:t>”Vieraslajien torjunta ja leviämisen ennaltaehkäisy lainsäädännössä”</a:t>
            </a:r>
          </a:p>
          <a:p>
            <a:r>
              <a:rPr lang="fi-FI" dirty="0"/>
              <a:t>Voidaan pohtia myös itse vieraslajien tuomia ”ongelmia” ja miten niihin sopeudutaan</a:t>
            </a:r>
          </a:p>
        </p:txBody>
      </p:sp>
    </p:spTree>
    <p:extLst>
      <p:ext uri="{BB962C8B-B14F-4D97-AF65-F5344CB8AC3E}">
        <p14:creationId xmlns:p14="http://schemas.microsoft.com/office/powerpoint/2010/main" val="34753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81F04C-2086-48BE-A4CA-4423683D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Vieraslajiasiaa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895BD5-9EC9-4AE3-A0AE-CF1F3F981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0962"/>
            <a:ext cx="10972800" cy="5647037"/>
          </a:xfrm>
        </p:spPr>
        <p:txBody>
          <a:bodyPr/>
          <a:lstStyle/>
          <a:p>
            <a:r>
              <a:rPr lang="fi-FI" sz="2800" dirty="0">
                <a:hlinkClick r:id="rId2"/>
              </a:rPr>
              <a:t>http://www.vieraslajit.fi/</a:t>
            </a:r>
            <a:endParaRPr lang="fi-FI" sz="2800" dirty="0"/>
          </a:p>
          <a:p>
            <a:r>
              <a:rPr lang="fi-FI" sz="2800" dirty="0">
                <a:hlinkClick r:id="rId3"/>
              </a:rPr>
              <a:t>https://www.luontoturva.fi/</a:t>
            </a:r>
            <a:endParaRPr lang="fi-FI" sz="2800" dirty="0"/>
          </a:p>
          <a:p>
            <a:r>
              <a:rPr lang="fi-FI" sz="2800" dirty="0">
                <a:hlinkClick r:id="rId4"/>
              </a:rPr>
              <a:t>https://www.allergia.fi/luontoaskel/</a:t>
            </a:r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Asiantuntijoita:</a:t>
            </a:r>
          </a:p>
          <a:p>
            <a:pPr>
              <a:buFontTx/>
              <a:buChar char="-"/>
            </a:pPr>
            <a:r>
              <a:rPr lang="fi-FI" sz="2800" dirty="0"/>
              <a:t>Miia Korhonen, Luontoturva Ky, 050-911 7782, </a:t>
            </a:r>
            <a:r>
              <a:rPr lang="fi-FI" sz="2800" dirty="0">
                <a:hlinkClick r:id="rId5"/>
              </a:rPr>
              <a:t>miia.korhonen@luontoturva.com</a:t>
            </a:r>
            <a:endParaRPr lang="fi-FI" sz="2800" dirty="0"/>
          </a:p>
          <a:p>
            <a:pPr>
              <a:buFontTx/>
              <a:buChar char="-"/>
            </a:pPr>
            <a:r>
              <a:rPr lang="fi-FI" sz="2800" dirty="0"/>
              <a:t>Tiina </a:t>
            </a:r>
            <a:r>
              <a:rPr lang="fi-FI" sz="2800" dirty="0" err="1"/>
              <a:t>Parkkima</a:t>
            </a:r>
            <a:r>
              <a:rPr lang="fi-FI" sz="2800" dirty="0"/>
              <a:t>, Allergia-, iho- ja astmaliitto (Terve askel luontoon-hanke) 040 1458288, </a:t>
            </a:r>
            <a:r>
              <a:rPr lang="fi-FI" sz="2800" dirty="0">
                <a:hlinkClick r:id="rId6"/>
              </a:rPr>
              <a:t>tiina.parkkima@allergia.fi</a:t>
            </a:r>
            <a:endParaRPr lang="fi-FI" sz="2800" dirty="0"/>
          </a:p>
          <a:p>
            <a:pPr marL="0" indent="0">
              <a:buNone/>
            </a:pPr>
            <a:r>
              <a:rPr lang="fi-FI" sz="2800" dirty="0"/>
              <a:t>- Essi Vakkuri, Lapin Maa- ja </a:t>
            </a:r>
            <a:r>
              <a:rPr lang="fi-FI" sz="2800" dirty="0" err="1"/>
              <a:t>kotitalousnaiset</a:t>
            </a:r>
            <a:r>
              <a:rPr lang="fi-FI" sz="2800" dirty="0"/>
              <a:t> ry, 0505146151, </a:t>
            </a:r>
            <a:r>
              <a:rPr lang="fi-FI" sz="2800" dirty="0">
                <a:hlinkClick r:id="rId7"/>
              </a:rPr>
              <a:t>essi.vakkuri@maajakotitalousnaiset.fi</a:t>
            </a:r>
            <a:endParaRPr lang="fi-FI" sz="2800" dirty="0"/>
          </a:p>
          <a:p>
            <a:pPr>
              <a:buFontTx/>
              <a:buChar char="-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36741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217738"/>
            <a:ext cx="10972800" cy="1143000"/>
          </a:xfrm>
        </p:spPr>
        <p:txBody>
          <a:bodyPr>
            <a:no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6000" dirty="0">
                <a:solidFill>
                  <a:prstClr val="white"/>
                </a:solidFill>
                <a:ea typeface="+mn-ea"/>
              </a:rPr>
              <a:t>MAA- JA KOTITALOUSNAISET</a:t>
            </a:r>
            <a:br>
              <a:rPr lang="fi-FI" sz="6000" dirty="0">
                <a:solidFill>
                  <a:prstClr val="white"/>
                </a:solidFill>
                <a:ea typeface="+mn-ea"/>
              </a:rPr>
            </a:br>
            <a:r>
              <a:rPr lang="fi-FI" sz="4400" b="0" i="1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Juuret maalla</a:t>
            </a:r>
          </a:p>
        </p:txBody>
      </p:sp>
    </p:spTree>
    <p:extLst>
      <p:ext uri="{BB962C8B-B14F-4D97-AF65-F5344CB8AC3E}">
        <p14:creationId xmlns:p14="http://schemas.microsoft.com/office/powerpoint/2010/main" val="33829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ajakotitalousnaiset">
  <a:themeElements>
    <a:clrScheme name="mjnk2">
      <a:dk1>
        <a:sysClr val="windowText" lastClr="000000"/>
      </a:dk1>
      <a:lt1>
        <a:sysClr val="window" lastClr="FFFFFF"/>
      </a:lt1>
      <a:dk2>
        <a:srgbClr val="FB672C"/>
      </a:dk2>
      <a:lt2>
        <a:srgbClr val="FFFFFE"/>
      </a:lt2>
      <a:accent1>
        <a:srgbClr val="FB672C"/>
      </a:accent1>
      <a:accent2>
        <a:srgbClr val="00B395"/>
      </a:accent2>
      <a:accent3>
        <a:srgbClr val="AD152D"/>
      </a:accent3>
      <a:accent4>
        <a:srgbClr val="FEC307"/>
      </a:accent4>
      <a:accent5>
        <a:srgbClr val="585858"/>
      </a:accent5>
      <a:accent6>
        <a:srgbClr val="4A4A4A"/>
      </a:accent6>
      <a:hlink>
        <a:srgbClr val="38A895"/>
      </a:hlink>
      <a:folHlink>
        <a:srgbClr val="800080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7682</TotalTime>
  <Words>251</Words>
  <Application>Microsoft Office PowerPoint</Application>
  <PresentationFormat>Laajakuva</PresentationFormat>
  <Paragraphs>29</Paragraphs>
  <Slides>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Georgia</vt:lpstr>
      <vt:lpstr>maajakotitalousnaiset</vt:lpstr>
      <vt:lpstr>Vieraslajit</vt:lpstr>
      <vt:lpstr> Vauhtia Etelä- ja Länsi-Lapin vieraslajeille -hanke</vt:lpstr>
      <vt:lpstr>Vieraslajit</vt:lpstr>
      <vt:lpstr>Ryhmätyöaiheet</vt:lpstr>
      <vt:lpstr>Vieraslajiasiaa</vt:lpstr>
      <vt:lpstr>MAA- JA KOTITALOUSNAISET Juuret maalla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Silja Nousiainen</dc:creator>
  <cp:lastModifiedBy>Lapin Maa-ja Kotitalousnaiset</cp:lastModifiedBy>
  <cp:revision>347</cp:revision>
  <cp:lastPrinted>2015-09-21T08:22:18Z</cp:lastPrinted>
  <dcterms:created xsi:type="dcterms:W3CDTF">2015-01-22T10:42:18Z</dcterms:created>
  <dcterms:modified xsi:type="dcterms:W3CDTF">2018-10-02T06:54:32Z</dcterms:modified>
</cp:coreProperties>
</file>