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5" r:id="rId6"/>
    <p:sldId id="257" r:id="rId7"/>
    <p:sldId id="258" r:id="rId8"/>
    <p:sldId id="263" r:id="rId9"/>
    <p:sldId id="264" r:id="rId10"/>
    <p:sldId id="261" r:id="rId11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8973629-785A-3D51-C657-5D55079B040A}" v="1067" dt="2018-09-19T13:14:56.980"/>
    <p1510:client id="{5B330221-2EE6-85B2-86ED-BD63E065946B}" v="25" dt="2018-09-19T13:17:04.2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i Pitkänen" userId="S::sarpitka@uef.fi::a97b2eb7-853f-4cf7-a5c3-723687462f09" providerId="AD" clId="Web-{D8973629-785A-3D51-C657-5D55079B040A}"/>
    <pc:docChg chg="modSld sldOrd">
      <pc:chgData name="Sari Pitkänen" userId="S::sarpitka@uef.fi::a97b2eb7-853f-4cf7-a5c3-723687462f09" providerId="AD" clId="Web-{D8973629-785A-3D51-C657-5D55079B040A}" dt="2018-09-19T13:15:10.808" v="2191"/>
      <pc:docMkLst>
        <pc:docMk/>
      </pc:docMkLst>
      <pc:sldChg chg="modSp">
        <pc:chgData name="Sari Pitkänen" userId="S::sarpitka@uef.fi::a97b2eb7-853f-4cf7-a5c3-723687462f09" providerId="AD" clId="Web-{D8973629-785A-3D51-C657-5D55079B040A}" dt="2018-09-19T12:55:41.741" v="576" actId="20577"/>
        <pc:sldMkLst>
          <pc:docMk/>
          <pc:sldMk cId="1065615374" sldId="257"/>
        </pc:sldMkLst>
        <pc:spChg chg="mod">
          <ac:chgData name="Sari Pitkänen" userId="S::sarpitka@uef.fi::a97b2eb7-853f-4cf7-a5c3-723687462f09" providerId="AD" clId="Web-{D8973629-785A-3D51-C657-5D55079B040A}" dt="2018-09-19T12:55:41.741" v="576" actId="20577"/>
          <ac:spMkLst>
            <pc:docMk/>
            <pc:sldMk cId="1065615374" sldId="257"/>
            <ac:spMk id="3" creationId="{8B1C2AF4-6A0C-4A0F-8092-A35F1D4BC6BE}"/>
          </ac:spMkLst>
        </pc:spChg>
      </pc:sldChg>
      <pc:sldChg chg="modSp">
        <pc:chgData name="Sari Pitkänen" userId="S::sarpitka@uef.fi::a97b2eb7-853f-4cf7-a5c3-723687462f09" providerId="AD" clId="Web-{D8973629-785A-3D51-C657-5D55079B040A}" dt="2018-09-19T13:00:57.785" v="1081" actId="20577"/>
        <pc:sldMkLst>
          <pc:docMk/>
          <pc:sldMk cId="775780241" sldId="258"/>
        </pc:sldMkLst>
        <pc:spChg chg="mod">
          <ac:chgData name="Sari Pitkänen" userId="S::sarpitka@uef.fi::a97b2eb7-853f-4cf7-a5c3-723687462f09" providerId="AD" clId="Web-{D8973629-785A-3D51-C657-5D55079B040A}" dt="2018-09-19T13:00:57.785" v="1081" actId="20577"/>
          <ac:spMkLst>
            <pc:docMk/>
            <pc:sldMk cId="775780241" sldId="258"/>
            <ac:spMk id="3" creationId="{DDEB8A04-43A2-4654-9E76-1ADA8804444E}"/>
          </ac:spMkLst>
        </pc:spChg>
      </pc:sldChg>
      <pc:sldChg chg="ord">
        <pc:chgData name="Sari Pitkänen" userId="S::sarpitka@uef.fi::a97b2eb7-853f-4cf7-a5c3-723687462f09" providerId="AD" clId="Web-{D8973629-785A-3D51-C657-5D55079B040A}" dt="2018-09-19T13:15:10.808" v="2191"/>
        <pc:sldMkLst>
          <pc:docMk/>
          <pc:sldMk cId="537537751" sldId="261"/>
        </pc:sldMkLst>
      </pc:sldChg>
      <pc:sldChg chg="modSp ord">
        <pc:chgData name="Sari Pitkänen" userId="S::sarpitka@uef.fi::a97b2eb7-853f-4cf7-a5c3-723687462f09" providerId="AD" clId="Web-{D8973629-785A-3D51-C657-5D55079B040A}" dt="2018-09-19T13:14:56.980" v="2189" actId="20577"/>
        <pc:sldMkLst>
          <pc:docMk/>
          <pc:sldMk cId="770684149" sldId="262"/>
        </pc:sldMkLst>
        <pc:spChg chg="mod">
          <ac:chgData name="Sari Pitkänen" userId="S::sarpitka@uef.fi::a97b2eb7-853f-4cf7-a5c3-723687462f09" providerId="AD" clId="Web-{D8973629-785A-3D51-C657-5D55079B040A}" dt="2018-09-19T13:14:56.980" v="2189" actId="20577"/>
          <ac:spMkLst>
            <pc:docMk/>
            <pc:sldMk cId="770684149" sldId="262"/>
            <ac:spMk id="3" creationId="{780C1188-558F-4C3B-B26D-02D65C4C34BD}"/>
          </ac:spMkLst>
        </pc:spChg>
      </pc:sldChg>
      <pc:sldChg chg="modSp">
        <pc:chgData name="Sari Pitkänen" userId="S::sarpitka@uef.fi::a97b2eb7-853f-4cf7-a5c3-723687462f09" providerId="AD" clId="Web-{D8973629-785A-3D51-C657-5D55079B040A}" dt="2018-09-19T13:10:11.467" v="1801" actId="20577"/>
        <pc:sldMkLst>
          <pc:docMk/>
          <pc:sldMk cId="3009447431" sldId="263"/>
        </pc:sldMkLst>
        <pc:spChg chg="mod">
          <ac:chgData name="Sari Pitkänen" userId="S::sarpitka@uef.fi::a97b2eb7-853f-4cf7-a5c3-723687462f09" providerId="AD" clId="Web-{D8973629-785A-3D51-C657-5D55079B040A}" dt="2018-09-19T13:10:11.467" v="1801" actId="20577"/>
          <ac:spMkLst>
            <pc:docMk/>
            <pc:sldMk cId="3009447431" sldId="263"/>
            <ac:spMk id="3" creationId="{6D2D0500-0CA8-466E-B0E5-ADD33863C263}"/>
          </ac:spMkLst>
        </pc:spChg>
      </pc:sldChg>
      <pc:sldChg chg="modSp">
        <pc:chgData name="Sari Pitkänen" userId="S::sarpitka@uef.fi::a97b2eb7-853f-4cf7-a5c3-723687462f09" providerId="AD" clId="Web-{D8973629-785A-3D51-C657-5D55079B040A}" dt="2018-09-19T13:13:15.725" v="2136" actId="20577"/>
        <pc:sldMkLst>
          <pc:docMk/>
          <pc:sldMk cId="2960111517" sldId="264"/>
        </pc:sldMkLst>
        <pc:spChg chg="mod">
          <ac:chgData name="Sari Pitkänen" userId="S::sarpitka@uef.fi::a97b2eb7-853f-4cf7-a5c3-723687462f09" providerId="AD" clId="Web-{D8973629-785A-3D51-C657-5D55079B040A}" dt="2018-09-19T13:13:15.725" v="2136" actId="20577"/>
          <ac:spMkLst>
            <pc:docMk/>
            <pc:sldMk cId="2960111517" sldId="264"/>
            <ac:spMk id="3" creationId="{410C8A19-5FC8-4E91-9E45-3E679CDB8358}"/>
          </ac:spMkLst>
        </pc:spChg>
      </pc:sldChg>
    </pc:docChg>
  </pc:docChgLst>
  <pc:docChgLst>
    <pc:chgData name="Sari Pitkänen" userId="S::sarpitka@uef.fi::a97b2eb7-853f-4cf7-a5c3-723687462f09" providerId="AD" clId="Web-{5B330221-2EE6-85B2-86ED-BD63E065946B}"/>
    <pc:docChg chg="modSld">
      <pc:chgData name="Sari Pitkänen" userId="S::sarpitka@uef.fi::a97b2eb7-853f-4cf7-a5c3-723687462f09" providerId="AD" clId="Web-{5B330221-2EE6-85B2-86ED-BD63E065946B}" dt="2018-09-19T13:17:04.292" v="57" actId="20577"/>
      <pc:docMkLst>
        <pc:docMk/>
      </pc:docMkLst>
      <pc:sldChg chg="modSp">
        <pc:chgData name="Sari Pitkänen" userId="S::sarpitka@uef.fi::a97b2eb7-853f-4cf7-a5c3-723687462f09" providerId="AD" clId="Web-{5B330221-2EE6-85B2-86ED-BD63E065946B}" dt="2018-09-19T13:17:04.292" v="56" actId="20577"/>
        <pc:sldMkLst>
          <pc:docMk/>
          <pc:sldMk cId="2960111517" sldId="264"/>
        </pc:sldMkLst>
        <pc:spChg chg="mod">
          <ac:chgData name="Sari Pitkänen" userId="S::sarpitka@uef.fi::a97b2eb7-853f-4cf7-a5c3-723687462f09" providerId="AD" clId="Web-{5B330221-2EE6-85B2-86ED-BD63E065946B}" dt="2018-09-19T13:17:04.292" v="56" actId="20577"/>
          <ac:spMkLst>
            <pc:docMk/>
            <pc:sldMk cId="2960111517" sldId="264"/>
            <ac:spMk id="3" creationId="{410C8A19-5FC8-4E91-9E45-3E679CDB8358}"/>
          </ac:spMkLst>
        </pc:spChg>
      </pc:sldChg>
    </pc:docChg>
  </pc:docChgLst>
  <pc:docChgLst>
    <pc:chgData name="Sari Pitkänen" userId="S::sarpitka@uef.fi::a97b2eb7-853f-4cf7-a5c3-723687462f09" providerId="AD" clId="Web-{5668840B-F0D7-F0F3-9BEA-2D260D60DA56}"/>
    <pc:docChg chg="modSld">
      <pc:chgData name="Sari Pitkänen" userId="S::sarpitka@uef.fi::a97b2eb7-853f-4cf7-a5c3-723687462f09" providerId="AD" clId="Web-{5668840B-F0D7-F0F3-9BEA-2D260D60DA56}" dt="2018-09-21T12:47:34.234" v="123" actId="20577"/>
      <pc:docMkLst>
        <pc:docMk/>
      </pc:docMkLst>
      <pc:sldChg chg="modSp">
        <pc:chgData name="Sari Pitkänen" userId="S::sarpitka@uef.fi::a97b2eb7-853f-4cf7-a5c3-723687462f09" providerId="AD" clId="Web-{5668840B-F0D7-F0F3-9BEA-2D260D60DA56}" dt="2018-09-21T12:45:50.998" v="42" actId="20577"/>
        <pc:sldMkLst>
          <pc:docMk/>
          <pc:sldMk cId="1065615374" sldId="257"/>
        </pc:sldMkLst>
        <pc:spChg chg="mod">
          <ac:chgData name="Sari Pitkänen" userId="S::sarpitka@uef.fi::a97b2eb7-853f-4cf7-a5c3-723687462f09" providerId="AD" clId="Web-{5668840B-F0D7-F0F3-9BEA-2D260D60DA56}" dt="2018-09-21T12:45:50.998" v="42" actId="20577"/>
          <ac:spMkLst>
            <pc:docMk/>
            <pc:sldMk cId="1065615374" sldId="257"/>
            <ac:spMk id="3" creationId="{8B1C2AF4-6A0C-4A0F-8092-A35F1D4BC6BE}"/>
          </ac:spMkLst>
        </pc:spChg>
      </pc:sldChg>
      <pc:sldChg chg="modSp">
        <pc:chgData name="Sari Pitkänen" userId="S::sarpitka@uef.fi::a97b2eb7-853f-4cf7-a5c3-723687462f09" providerId="AD" clId="Web-{5668840B-F0D7-F0F3-9BEA-2D260D60DA56}" dt="2018-09-21T12:46:29.280" v="76" actId="20577"/>
        <pc:sldMkLst>
          <pc:docMk/>
          <pc:sldMk cId="3009447431" sldId="263"/>
        </pc:sldMkLst>
        <pc:spChg chg="mod">
          <ac:chgData name="Sari Pitkänen" userId="S::sarpitka@uef.fi::a97b2eb7-853f-4cf7-a5c3-723687462f09" providerId="AD" clId="Web-{5668840B-F0D7-F0F3-9BEA-2D260D60DA56}" dt="2018-09-21T12:46:29.280" v="76" actId="20577"/>
          <ac:spMkLst>
            <pc:docMk/>
            <pc:sldMk cId="3009447431" sldId="263"/>
            <ac:spMk id="3" creationId="{6D2D0500-0CA8-466E-B0E5-ADD33863C263}"/>
          </ac:spMkLst>
        </pc:spChg>
      </pc:sldChg>
      <pc:sldChg chg="modSp">
        <pc:chgData name="Sari Pitkänen" userId="S::sarpitka@uef.fi::a97b2eb7-853f-4cf7-a5c3-723687462f09" providerId="AD" clId="Web-{5668840B-F0D7-F0F3-9BEA-2D260D60DA56}" dt="2018-09-21T12:47:34.234" v="122" actId="20577"/>
        <pc:sldMkLst>
          <pc:docMk/>
          <pc:sldMk cId="2960111517" sldId="264"/>
        </pc:sldMkLst>
        <pc:spChg chg="mod">
          <ac:chgData name="Sari Pitkänen" userId="S::sarpitka@uef.fi::a97b2eb7-853f-4cf7-a5c3-723687462f09" providerId="AD" clId="Web-{5668840B-F0D7-F0F3-9BEA-2D260D60DA56}" dt="2018-09-21T12:47:34.234" v="122" actId="20577"/>
          <ac:spMkLst>
            <pc:docMk/>
            <pc:sldMk cId="2960111517" sldId="264"/>
            <ac:spMk id="3" creationId="{410C8A19-5FC8-4E91-9E45-3E679CDB8358}"/>
          </ac:spMkLst>
        </pc:spChg>
      </pc:sldChg>
    </pc:docChg>
  </pc:docChgLst>
  <pc:docChgLst>
    <pc:chgData name="Sari Pitkänen" userId="S::sarpitka@uef.fi::a97b2eb7-853f-4cf7-a5c3-723687462f09" providerId="AD" clId="Web-{BE351396-E5BB-94E5-45FA-7A5ADAA0C58C}"/>
    <pc:docChg chg="delSld modSld sldOrd">
      <pc:chgData name="Sari Pitkänen" userId="S::sarpitka@uef.fi::a97b2eb7-853f-4cf7-a5c3-723687462f09" providerId="AD" clId="Web-{BE351396-E5BB-94E5-45FA-7A5ADAA0C58C}" dt="2018-09-21T10:31:37.360" v="730" actId="20577"/>
      <pc:docMkLst>
        <pc:docMk/>
      </pc:docMkLst>
      <pc:sldChg chg="modSp">
        <pc:chgData name="Sari Pitkänen" userId="S::sarpitka@uef.fi::a97b2eb7-853f-4cf7-a5c3-723687462f09" providerId="AD" clId="Web-{BE351396-E5BB-94E5-45FA-7A5ADAA0C58C}" dt="2018-09-21T10:21:16.498" v="522" actId="20577"/>
        <pc:sldMkLst>
          <pc:docMk/>
          <pc:sldMk cId="1065615374" sldId="257"/>
        </pc:sldMkLst>
        <pc:spChg chg="mod">
          <ac:chgData name="Sari Pitkänen" userId="S::sarpitka@uef.fi::a97b2eb7-853f-4cf7-a5c3-723687462f09" providerId="AD" clId="Web-{BE351396-E5BB-94E5-45FA-7A5ADAA0C58C}" dt="2018-09-21T10:18:11.591" v="415" actId="1076"/>
          <ac:spMkLst>
            <pc:docMk/>
            <pc:sldMk cId="1065615374" sldId="257"/>
            <ac:spMk id="2" creationId="{BCCF0003-A544-4E90-AF98-0DEB2FE8A5CA}"/>
          </ac:spMkLst>
        </pc:spChg>
        <pc:spChg chg="mod">
          <ac:chgData name="Sari Pitkänen" userId="S::sarpitka@uef.fi::a97b2eb7-853f-4cf7-a5c3-723687462f09" providerId="AD" clId="Web-{BE351396-E5BB-94E5-45FA-7A5ADAA0C58C}" dt="2018-09-21T10:21:16.498" v="522" actId="20577"/>
          <ac:spMkLst>
            <pc:docMk/>
            <pc:sldMk cId="1065615374" sldId="257"/>
            <ac:spMk id="3" creationId="{8B1C2AF4-6A0C-4A0F-8092-A35F1D4BC6BE}"/>
          </ac:spMkLst>
        </pc:spChg>
      </pc:sldChg>
      <pc:sldChg chg="modSp">
        <pc:chgData name="Sari Pitkänen" userId="S::sarpitka@uef.fi::a97b2eb7-853f-4cf7-a5c3-723687462f09" providerId="AD" clId="Web-{BE351396-E5BB-94E5-45FA-7A5ADAA0C58C}" dt="2018-09-21T10:23:44.718" v="585" actId="20577"/>
        <pc:sldMkLst>
          <pc:docMk/>
          <pc:sldMk cId="775780241" sldId="258"/>
        </pc:sldMkLst>
        <pc:spChg chg="mod">
          <ac:chgData name="Sari Pitkänen" userId="S::sarpitka@uef.fi::a97b2eb7-853f-4cf7-a5c3-723687462f09" providerId="AD" clId="Web-{BE351396-E5BB-94E5-45FA-7A5ADAA0C58C}" dt="2018-09-21T10:22:06.967" v="525" actId="14100"/>
          <ac:spMkLst>
            <pc:docMk/>
            <pc:sldMk cId="775780241" sldId="258"/>
            <ac:spMk id="2" creationId="{58BCBD9A-1E8E-41B2-B07E-34E14071D4F1}"/>
          </ac:spMkLst>
        </pc:spChg>
        <pc:spChg chg="mod">
          <ac:chgData name="Sari Pitkänen" userId="S::sarpitka@uef.fi::a97b2eb7-853f-4cf7-a5c3-723687462f09" providerId="AD" clId="Web-{BE351396-E5BB-94E5-45FA-7A5ADAA0C58C}" dt="2018-09-21T10:23:44.718" v="585" actId="20577"/>
          <ac:spMkLst>
            <pc:docMk/>
            <pc:sldMk cId="775780241" sldId="258"/>
            <ac:spMk id="3" creationId="{DDEB8A04-43A2-4654-9E76-1ADA8804444E}"/>
          </ac:spMkLst>
        </pc:spChg>
      </pc:sldChg>
      <pc:sldChg chg="modSp">
        <pc:chgData name="Sari Pitkänen" userId="S::sarpitka@uef.fi::a97b2eb7-853f-4cf7-a5c3-723687462f09" providerId="AD" clId="Web-{BE351396-E5BB-94E5-45FA-7A5ADAA0C58C}" dt="2018-09-21T10:29:54.313" v="693" actId="20577"/>
        <pc:sldMkLst>
          <pc:docMk/>
          <pc:sldMk cId="537537751" sldId="261"/>
        </pc:sldMkLst>
        <pc:spChg chg="mod">
          <ac:chgData name="Sari Pitkänen" userId="S::sarpitka@uef.fi::a97b2eb7-853f-4cf7-a5c3-723687462f09" providerId="AD" clId="Web-{BE351396-E5BB-94E5-45FA-7A5ADAA0C58C}" dt="2018-09-21T10:28:39.438" v="690" actId="1076"/>
          <ac:spMkLst>
            <pc:docMk/>
            <pc:sldMk cId="537537751" sldId="261"/>
            <ac:spMk id="2" creationId="{41C2C434-87D2-4ECC-87F8-25FFA0C4FF3A}"/>
          </ac:spMkLst>
        </pc:spChg>
        <pc:spChg chg="mod">
          <ac:chgData name="Sari Pitkänen" userId="S::sarpitka@uef.fi::a97b2eb7-853f-4cf7-a5c3-723687462f09" providerId="AD" clId="Web-{BE351396-E5BB-94E5-45FA-7A5ADAA0C58C}" dt="2018-09-21T10:29:54.313" v="693" actId="20577"/>
          <ac:spMkLst>
            <pc:docMk/>
            <pc:sldMk cId="537537751" sldId="261"/>
            <ac:spMk id="3" creationId="{3F612D34-A1BA-4393-B242-0F35B4B78F63}"/>
          </ac:spMkLst>
        </pc:spChg>
      </pc:sldChg>
      <pc:sldChg chg="modSp del">
        <pc:chgData name="Sari Pitkänen" userId="S::sarpitka@uef.fi::a97b2eb7-853f-4cf7-a5c3-723687462f09" providerId="AD" clId="Web-{BE351396-E5BB-94E5-45FA-7A5ADAA0C58C}" dt="2018-09-21T10:29:57.079" v="695"/>
        <pc:sldMkLst>
          <pc:docMk/>
          <pc:sldMk cId="770684149" sldId="262"/>
        </pc:sldMkLst>
        <pc:spChg chg="mod">
          <ac:chgData name="Sari Pitkänen" userId="S::sarpitka@uef.fi::a97b2eb7-853f-4cf7-a5c3-723687462f09" providerId="AD" clId="Web-{BE351396-E5BB-94E5-45FA-7A5ADAA0C58C}" dt="2018-09-21T10:27:28.250" v="672" actId="20577"/>
          <ac:spMkLst>
            <pc:docMk/>
            <pc:sldMk cId="770684149" sldId="262"/>
            <ac:spMk id="3" creationId="{780C1188-558F-4C3B-B26D-02D65C4C34BD}"/>
          </ac:spMkLst>
        </pc:spChg>
      </pc:sldChg>
      <pc:sldChg chg="modSp">
        <pc:chgData name="Sari Pitkänen" userId="S::sarpitka@uef.fi::a97b2eb7-853f-4cf7-a5c3-723687462f09" providerId="AD" clId="Web-{BE351396-E5BB-94E5-45FA-7A5ADAA0C58C}" dt="2018-09-21T10:25:53.828" v="649" actId="20577"/>
        <pc:sldMkLst>
          <pc:docMk/>
          <pc:sldMk cId="3009447431" sldId="263"/>
        </pc:sldMkLst>
        <pc:spChg chg="mod">
          <ac:chgData name="Sari Pitkänen" userId="S::sarpitka@uef.fi::a97b2eb7-853f-4cf7-a5c3-723687462f09" providerId="AD" clId="Web-{BE351396-E5BB-94E5-45FA-7A5ADAA0C58C}" dt="2018-09-21T09:47:12.249" v="19" actId="14100"/>
          <ac:spMkLst>
            <pc:docMk/>
            <pc:sldMk cId="3009447431" sldId="263"/>
            <ac:spMk id="2" creationId="{3117E6C9-C4CB-443D-B96A-75E15BD51003}"/>
          </ac:spMkLst>
        </pc:spChg>
        <pc:spChg chg="mod">
          <ac:chgData name="Sari Pitkänen" userId="S::sarpitka@uef.fi::a97b2eb7-853f-4cf7-a5c3-723687462f09" providerId="AD" clId="Web-{BE351396-E5BB-94E5-45FA-7A5ADAA0C58C}" dt="2018-09-21T10:25:53.828" v="649" actId="20577"/>
          <ac:spMkLst>
            <pc:docMk/>
            <pc:sldMk cId="3009447431" sldId="263"/>
            <ac:spMk id="3" creationId="{6D2D0500-0CA8-466E-B0E5-ADD33863C263}"/>
          </ac:spMkLst>
        </pc:spChg>
      </pc:sldChg>
      <pc:sldChg chg="modSp">
        <pc:chgData name="Sari Pitkänen" userId="S::sarpitka@uef.fi::a97b2eb7-853f-4cf7-a5c3-723687462f09" providerId="AD" clId="Web-{BE351396-E5BB-94E5-45FA-7A5ADAA0C58C}" dt="2018-09-21T10:26:14.672" v="659" actId="20577"/>
        <pc:sldMkLst>
          <pc:docMk/>
          <pc:sldMk cId="2960111517" sldId="264"/>
        </pc:sldMkLst>
        <pc:spChg chg="mod">
          <ac:chgData name="Sari Pitkänen" userId="S::sarpitka@uef.fi::a97b2eb7-853f-4cf7-a5c3-723687462f09" providerId="AD" clId="Web-{BE351396-E5BB-94E5-45FA-7A5ADAA0C58C}" dt="2018-09-21T10:26:14.672" v="659" actId="20577"/>
          <ac:spMkLst>
            <pc:docMk/>
            <pc:sldMk cId="2960111517" sldId="264"/>
            <ac:spMk id="3" creationId="{410C8A19-5FC8-4E91-9E45-3E679CDB8358}"/>
          </ac:spMkLst>
        </pc:spChg>
      </pc:sldChg>
      <pc:sldChg chg="modSp ord">
        <pc:chgData name="Sari Pitkänen" userId="S::sarpitka@uef.fi::a97b2eb7-853f-4cf7-a5c3-723687462f09" providerId="AD" clId="Web-{BE351396-E5BB-94E5-45FA-7A5ADAA0C58C}" dt="2018-09-21T10:31:37.344" v="729" actId="20577"/>
        <pc:sldMkLst>
          <pc:docMk/>
          <pc:sldMk cId="386562885" sldId="265"/>
        </pc:sldMkLst>
        <pc:spChg chg="mod">
          <ac:chgData name="Sari Pitkänen" userId="S::sarpitka@uef.fi::a97b2eb7-853f-4cf7-a5c3-723687462f09" providerId="AD" clId="Web-{BE351396-E5BB-94E5-45FA-7A5ADAA0C58C}" dt="2018-09-21T10:31:37.344" v="729" actId="20577"/>
          <ac:spMkLst>
            <pc:docMk/>
            <pc:sldMk cId="386562885" sldId="265"/>
            <ac:spMk id="2" creationId="{00000000-0000-0000-0000-0000000000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79BEF2-517C-4B88-87FC-506BD4E5A940}" type="doc">
      <dgm:prSet loTypeId="urn:microsoft.com/office/officeart/2005/8/layout/cycle2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E09DC9D1-3DB4-4AE9-8653-4DD537D9610C}">
      <dgm:prSet phldrT="[Text]"/>
      <dgm:spPr/>
      <dgm:t>
        <a:bodyPr/>
        <a:lstStyle/>
        <a:p>
          <a:r>
            <a:rPr lang="en-US"/>
            <a:t>Define problem</a:t>
          </a:r>
        </a:p>
      </dgm:t>
    </dgm:pt>
    <dgm:pt modelId="{7E2352EE-A92C-47C8-8C00-33CD1087EE8E}" type="parTrans" cxnId="{EDBE1640-68A1-4AE6-82AB-DDA09E6164D2}">
      <dgm:prSet/>
      <dgm:spPr/>
      <dgm:t>
        <a:bodyPr/>
        <a:lstStyle/>
        <a:p>
          <a:endParaRPr lang="en-US"/>
        </a:p>
      </dgm:t>
    </dgm:pt>
    <dgm:pt modelId="{A717FE80-7596-40CF-BC97-3F405D0B2035}" type="sibTrans" cxnId="{EDBE1640-68A1-4AE6-82AB-DDA09E6164D2}">
      <dgm:prSet/>
      <dgm:spPr/>
      <dgm:t>
        <a:bodyPr/>
        <a:lstStyle/>
        <a:p>
          <a:endParaRPr lang="en-US"/>
        </a:p>
      </dgm:t>
    </dgm:pt>
    <dgm:pt modelId="{1B478EE1-72B1-42A1-AA87-10C987654288}">
      <dgm:prSet phldrT="[Text]"/>
      <dgm:spPr/>
      <dgm:t>
        <a:bodyPr/>
        <a:lstStyle/>
        <a:p>
          <a:r>
            <a:rPr lang="en-US"/>
            <a:t>Brainstorm</a:t>
          </a:r>
        </a:p>
      </dgm:t>
    </dgm:pt>
    <dgm:pt modelId="{E68C5A3E-EDEC-449C-931A-5508DC2F5A77}" type="parTrans" cxnId="{1A17117E-AF80-4606-9D0C-7CC56AD667B5}">
      <dgm:prSet/>
      <dgm:spPr/>
      <dgm:t>
        <a:bodyPr/>
        <a:lstStyle/>
        <a:p>
          <a:endParaRPr lang="en-US"/>
        </a:p>
      </dgm:t>
    </dgm:pt>
    <dgm:pt modelId="{CF70EC0F-B1EC-45F1-9471-E692D3A43680}" type="sibTrans" cxnId="{1A17117E-AF80-4606-9D0C-7CC56AD667B5}">
      <dgm:prSet/>
      <dgm:spPr/>
      <dgm:t>
        <a:bodyPr/>
        <a:lstStyle/>
        <a:p>
          <a:endParaRPr lang="en-US"/>
        </a:p>
      </dgm:t>
    </dgm:pt>
    <dgm:pt modelId="{B8A56223-B42B-4CB5-A060-3D7B941CD3B3}">
      <dgm:prSet phldrT="[Text]"/>
      <dgm:spPr/>
      <dgm:t>
        <a:bodyPr/>
        <a:lstStyle/>
        <a:p>
          <a:r>
            <a:rPr lang="en-US"/>
            <a:t>Design and test solutions</a:t>
          </a:r>
        </a:p>
      </dgm:t>
    </dgm:pt>
    <dgm:pt modelId="{5B54C183-6296-4E69-890A-9DBD0BF2EF27}" type="parTrans" cxnId="{B149CA0B-A530-4101-A21D-BD4731C2B15C}">
      <dgm:prSet/>
      <dgm:spPr/>
      <dgm:t>
        <a:bodyPr/>
        <a:lstStyle/>
        <a:p>
          <a:endParaRPr lang="en-US"/>
        </a:p>
      </dgm:t>
    </dgm:pt>
    <dgm:pt modelId="{28BB280A-1A60-4BBB-9972-5DC355159719}" type="sibTrans" cxnId="{B149CA0B-A530-4101-A21D-BD4731C2B15C}">
      <dgm:prSet/>
      <dgm:spPr/>
      <dgm:t>
        <a:bodyPr/>
        <a:lstStyle/>
        <a:p>
          <a:endParaRPr lang="en-US"/>
        </a:p>
      </dgm:t>
    </dgm:pt>
    <dgm:pt modelId="{629435F5-41EA-41AC-A09D-99B2CD1E52A6}">
      <dgm:prSet phldrT="[Text]"/>
      <dgm:spPr/>
      <dgm:t>
        <a:bodyPr/>
        <a:lstStyle/>
        <a:p>
          <a:r>
            <a:rPr lang="en-US"/>
            <a:t>Evaluate</a:t>
          </a:r>
        </a:p>
      </dgm:t>
    </dgm:pt>
    <dgm:pt modelId="{11836EA6-FB45-4C9E-8967-174665749D93}" type="parTrans" cxnId="{7BACFE6B-6BF1-47AE-BCE4-D88F845A2516}">
      <dgm:prSet/>
      <dgm:spPr/>
      <dgm:t>
        <a:bodyPr/>
        <a:lstStyle/>
        <a:p>
          <a:endParaRPr lang="en-US"/>
        </a:p>
      </dgm:t>
    </dgm:pt>
    <dgm:pt modelId="{8BF5F3FA-C700-4623-ABD7-90E794436BD3}" type="sibTrans" cxnId="{7BACFE6B-6BF1-47AE-BCE4-D88F845A2516}">
      <dgm:prSet/>
      <dgm:spPr/>
      <dgm:t>
        <a:bodyPr/>
        <a:lstStyle/>
        <a:p>
          <a:endParaRPr lang="en-US"/>
        </a:p>
      </dgm:t>
    </dgm:pt>
    <dgm:pt modelId="{B5BDE909-184D-46E9-AB2D-61A4C3AD101E}">
      <dgm:prSet phldrT="[Text]"/>
      <dgm:spPr/>
      <dgm:t>
        <a:bodyPr/>
        <a:lstStyle/>
        <a:p>
          <a:r>
            <a:rPr lang="en-US"/>
            <a:t>Share</a:t>
          </a:r>
        </a:p>
      </dgm:t>
    </dgm:pt>
    <dgm:pt modelId="{00A527E3-398C-4EB0-9C84-9EDDAD504211}" type="parTrans" cxnId="{48B1A61B-D67E-48EE-8184-43DDFF2900F6}">
      <dgm:prSet/>
      <dgm:spPr/>
      <dgm:t>
        <a:bodyPr/>
        <a:lstStyle/>
        <a:p>
          <a:endParaRPr lang="en-US"/>
        </a:p>
      </dgm:t>
    </dgm:pt>
    <dgm:pt modelId="{0D08A04A-B071-4EE5-98EE-2ED05C845B27}" type="sibTrans" cxnId="{48B1A61B-D67E-48EE-8184-43DDFF2900F6}">
      <dgm:prSet/>
      <dgm:spPr/>
      <dgm:t>
        <a:bodyPr/>
        <a:lstStyle/>
        <a:p>
          <a:endParaRPr lang="en-US"/>
        </a:p>
      </dgm:t>
    </dgm:pt>
    <dgm:pt modelId="{1899A487-43BC-4144-9D0A-6F509DD119AD}">
      <dgm:prSet/>
      <dgm:spPr/>
      <dgm:t>
        <a:bodyPr/>
        <a:lstStyle/>
        <a:p>
          <a:r>
            <a:rPr lang="en-US"/>
            <a:t>What’s needed to solve problem </a:t>
          </a:r>
        </a:p>
      </dgm:t>
    </dgm:pt>
    <dgm:pt modelId="{DB93057D-4561-4475-B507-8D991CD5616E}" type="parTrans" cxnId="{216D5793-F1DB-442A-BF04-4A0747161513}">
      <dgm:prSet/>
      <dgm:spPr/>
      <dgm:t>
        <a:bodyPr/>
        <a:lstStyle/>
        <a:p>
          <a:endParaRPr lang="en-US"/>
        </a:p>
      </dgm:t>
    </dgm:pt>
    <dgm:pt modelId="{128E4A2A-482E-40AD-847A-10F60E4042CC}" type="sibTrans" cxnId="{216D5793-F1DB-442A-BF04-4A0747161513}">
      <dgm:prSet/>
      <dgm:spPr/>
      <dgm:t>
        <a:bodyPr/>
        <a:lstStyle/>
        <a:p>
          <a:endParaRPr lang="en-US"/>
        </a:p>
      </dgm:t>
    </dgm:pt>
    <dgm:pt modelId="{F48B53E7-187B-4878-B318-6E0123B3DD3C}" type="pres">
      <dgm:prSet presAssocID="{B479BEF2-517C-4B88-87FC-506BD4E5A940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75F4B50-4359-408B-8FB7-DD580C268AB8}" type="pres">
      <dgm:prSet presAssocID="{E09DC9D1-3DB4-4AE9-8653-4DD537D9610C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EC86BF-3A04-4A00-8329-1520088A9F43}" type="pres">
      <dgm:prSet presAssocID="{A717FE80-7596-40CF-BC97-3F405D0B2035}" presName="sibTrans" presStyleLbl="sibTrans2D1" presStyleIdx="0" presStyleCnt="6"/>
      <dgm:spPr/>
      <dgm:t>
        <a:bodyPr/>
        <a:lstStyle/>
        <a:p>
          <a:endParaRPr lang="en-US"/>
        </a:p>
      </dgm:t>
    </dgm:pt>
    <dgm:pt modelId="{03C34BB9-3D39-4211-8960-DF63ECCEA454}" type="pres">
      <dgm:prSet presAssocID="{A717FE80-7596-40CF-BC97-3F405D0B2035}" presName="connectorText" presStyleLbl="sibTrans2D1" presStyleIdx="0" presStyleCnt="6"/>
      <dgm:spPr/>
      <dgm:t>
        <a:bodyPr/>
        <a:lstStyle/>
        <a:p>
          <a:endParaRPr lang="en-US"/>
        </a:p>
      </dgm:t>
    </dgm:pt>
    <dgm:pt modelId="{24AFB4A0-DA09-48E1-B729-50016312D59C}" type="pres">
      <dgm:prSet presAssocID="{1899A487-43BC-4144-9D0A-6F509DD119AD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B542B8-3F60-4D64-9F39-FFBFCA3DF982}" type="pres">
      <dgm:prSet presAssocID="{128E4A2A-482E-40AD-847A-10F60E4042CC}" presName="sibTrans" presStyleLbl="sibTrans2D1" presStyleIdx="1" presStyleCnt="6"/>
      <dgm:spPr/>
      <dgm:t>
        <a:bodyPr/>
        <a:lstStyle/>
        <a:p>
          <a:endParaRPr lang="en-US"/>
        </a:p>
      </dgm:t>
    </dgm:pt>
    <dgm:pt modelId="{ADF49282-E1C1-4660-A81E-748CAB607240}" type="pres">
      <dgm:prSet presAssocID="{128E4A2A-482E-40AD-847A-10F60E4042CC}" presName="connectorText" presStyleLbl="sibTrans2D1" presStyleIdx="1" presStyleCnt="6"/>
      <dgm:spPr/>
      <dgm:t>
        <a:bodyPr/>
        <a:lstStyle/>
        <a:p>
          <a:endParaRPr lang="en-US"/>
        </a:p>
      </dgm:t>
    </dgm:pt>
    <dgm:pt modelId="{1ABBAA84-9FF0-4881-8925-5C1BDC5711F6}" type="pres">
      <dgm:prSet presAssocID="{1B478EE1-72B1-42A1-AA87-10C987654288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FF9725-9018-4A18-859B-2E999CD35C4A}" type="pres">
      <dgm:prSet presAssocID="{CF70EC0F-B1EC-45F1-9471-E692D3A43680}" presName="sibTrans" presStyleLbl="sibTrans2D1" presStyleIdx="2" presStyleCnt="6"/>
      <dgm:spPr/>
      <dgm:t>
        <a:bodyPr/>
        <a:lstStyle/>
        <a:p>
          <a:endParaRPr lang="en-US"/>
        </a:p>
      </dgm:t>
    </dgm:pt>
    <dgm:pt modelId="{5A94F61B-7368-4881-ABEB-B3E97A0E688A}" type="pres">
      <dgm:prSet presAssocID="{CF70EC0F-B1EC-45F1-9471-E692D3A43680}" presName="connectorText" presStyleLbl="sibTrans2D1" presStyleIdx="2" presStyleCnt="6"/>
      <dgm:spPr/>
      <dgm:t>
        <a:bodyPr/>
        <a:lstStyle/>
        <a:p>
          <a:endParaRPr lang="en-US"/>
        </a:p>
      </dgm:t>
    </dgm:pt>
    <dgm:pt modelId="{85B35A0F-85E1-4379-AB52-F114FB4E341D}" type="pres">
      <dgm:prSet presAssocID="{B8A56223-B42B-4CB5-A060-3D7B941CD3B3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7425AB-535D-4D68-A8FC-78F431A21AD1}" type="pres">
      <dgm:prSet presAssocID="{28BB280A-1A60-4BBB-9972-5DC355159719}" presName="sibTrans" presStyleLbl="sibTrans2D1" presStyleIdx="3" presStyleCnt="6"/>
      <dgm:spPr/>
      <dgm:t>
        <a:bodyPr/>
        <a:lstStyle/>
        <a:p>
          <a:endParaRPr lang="en-US"/>
        </a:p>
      </dgm:t>
    </dgm:pt>
    <dgm:pt modelId="{43508374-4813-46CD-A5CF-1514095EB877}" type="pres">
      <dgm:prSet presAssocID="{28BB280A-1A60-4BBB-9972-5DC355159719}" presName="connectorText" presStyleLbl="sibTrans2D1" presStyleIdx="3" presStyleCnt="6"/>
      <dgm:spPr/>
      <dgm:t>
        <a:bodyPr/>
        <a:lstStyle/>
        <a:p>
          <a:endParaRPr lang="en-US"/>
        </a:p>
      </dgm:t>
    </dgm:pt>
    <dgm:pt modelId="{B0656573-FDDA-45F4-9A61-A684AA99DFBF}" type="pres">
      <dgm:prSet presAssocID="{629435F5-41EA-41AC-A09D-99B2CD1E52A6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F21BCB-A79D-4FA1-82A1-16522C64155E}" type="pres">
      <dgm:prSet presAssocID="{8BF5F3FA-C700-4623-ABD7-90E794436BD3}" presName="sibTrans" presStyleLbl="sibTrans2D1" presStyleIdx="4" presStyleCnt="6"/>
      <dgm:spPr/>
      <dgm:t>
        <a:bodyPr/>
        <a:lstStyle/>
        <a:p>
          <a:endParaRPr lang="en-US"/>
        </a:p>
      </dgm:t>
    </dgm:pt>
    <dgm:pt modelId="{CE5CC764-F9CB-4161-9113-6FCA3697E9A5}" type="pres">
      <dgm:prSet presAssocID="{8BF5F3FA-C700-4623-ABD7-90E794436BD3}" presName="connectorText" presStyleLbl="sibTrans2D1" presStyleIdx="4" presStyleCnt="6"/>
      <dgm:spPr/>
      <dgm:t>
        <a:bodyPr/>
        <a:lstStyle/>
        <a:p>
          <a:endParaRPr lang="en-US"/>
        </a:p>
      </dgm:t>
    </dgm:pt>
    <dgm:pt modelId="{81D2B961-3733-45C8-BCA9-144E76CF0FCF}" type="pres">
      <dgm:prSet presAssocID="{B5BDE909-184D-46E9-AB2D-61A4C3AD101E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D25BA5-2864-4A7B-8DA2-9E82E402F5F1}" type="pres">
      <dgm:prSet presAssocID="{0D08A04A-B071-4EE5-98EE-2ED05C845B27}" presName="sibTrans" presStyleLbl="sibTrans2D1" presStyleIdx="5" presStyleCnt="6"/>
      <dgm:spPr/>
      <dgm:t>
        <a:bodyPr/>
        <a:lstStyle/>
        <a:p>
          <a:endParaRPr lang="en-US"/>
        </a:p>
      </dgm:t>
    </dgm:pt>
    <dgm:pt modelId="{7C53149D-BBDE-448D-BFB1-2470FA2516BB}" type="pres">
      <dgm:prSet presAssocID="{0D08A04A-B071-4EE5-98EE-2ED05C845B27}" presName="connectorText" presStyleLbl="sibTrans2D1" presStyleIdx="5" presStyleCnt="6"/>
      <dgm:spPr/>
      <dgm:t>
        <a:bodyPr/>
        <a:lstStyle/>
        <a:p>
          <a:endParaRPr lang="en-US"/>
        </a:p>
      </dgm:t>
    </dgm:pt>
  </dgm:ptLst>
  <dgm:cxnLst>
    <dgm:cxn modelId="{F2943E33-8EC7-4B4D-9958-FD1EC5D33E67}" type="presOf" srcId="{629435F5-41EA-41AC-A09D-99B2CD1E52A6}" destId="{B0656573-FDDA-45F4-9A61-A684AA99DFBF}" srcOrd="0" destOrd="0" presId="urn:microsoft.com/office/officeart/2005/8/layout/cycle2"/>
    <dgm:cxn modelId="{EDBE1640-68A1-4AE6-82AB-DDA09E6164D2}" srcId="{B479BEF2-517C-4B88-87FC-506BD4E5A940}" destId="{E09DC9D1-3DB4-4AE9-8653-4DD537D9610C}" srcOrd="0" destOrd="0" parTransId="{7E2352EE-A92C-47C8-8C00-33CD1087EE8E}" sibTransId="{A717FE80-7596-40CF-BC97-3F405D0B2035}"/>
    <dgm:cxn modelId="{ADDD9CAA-DD59-4341-8A58-53D0221E3DF7}" type="presOf" srcId="{28BB280A-1A60-4BBB-9972-5DC355159719}" destId="{5C7425AB-535D-4D68-A8FC-78F431A21AD1}" srcOrd="0" destOrd="0" presId="urn:microsoft.com/office/officeart/2005/8/layout/cycle2"/>
    <dgm:cxn modelId="{7659FA92-711A-40C3-A488-19C2D7C507F6}" type="presOf" srcId="{8BF5F3FA-C700-4623-ABD7-90E794436BD3}" destId="{CE5CC764-F9CB-4161-9113-6FCA3697E9A5}" srcOrd="1" destOrd="0" presId="urn:microsoft.com/office/officeart/2005/8/layout/cycle2"/>
    <dgm:cxn modelId="{2E9DF5EA-793F-4840-99AE-2065C0B8DBD8}" type="presOf" srcId="{B8A56223-B42B-4CB5-A060-3D7B941CD3B3}" destId="{85B35A0F-85E1-4379-AB52-F114FB4E341D}" srcOrd="0" destOrd="0" presId="urn:microsoft.com/office/officeart/2005/8/layout/cycle2"/>
    <dgm:cxn modelId="{2E34E2E5-70FB-43A4-A891-F9D54C6CE44F}" type="presOf" srcId="{B479BEF2-517C-4B88-87FC-506BD4E5A940}" destId="{F48B53E7-187B-4878-B318-6E0123B3DD3C}" srcOrd="0" destOrd="0" presId="urn:microsoft.com/office/officeart/2005/8/layout/cycle2"/>
    <dgm:cxn modelId="{0F08BACF-7108-4570-B8DC-F320152E3E67}" type="presOf" srcId="{28BB280A-1A60-4BBB-9972-5DC355159719}" destId="{43508374-4813-46CD-A5CF-1514095EB877}" srcOrd="1" destOrd="0" presId="urn:microsoft.com/office/officeart/2005/8/layout/cycle2"/>
    <dgm:cxn modelId="{FC51765A-468D-4D96-83D2-F8472F9B352B}" type="presOf" srcId="{8BF5F3FA-C700-4623-ABD7-90E794436BD3}" destId="{99F21BCB-A79D-4FA1-82A1-16522C64155E}" srcOrd="0" destOrd="0" presId="urn:microsoft.com/office/officeart/2005/8/layout/cycle2"/>
    <dgm:cxn modelId="{67A5E271-EA8F-4A0D-901C-CDB59FB85B56}" type="presOf" srcId="{0D08A04A-B071-4EE5-98EE-2ED05C845B27}" destId="{7C53149D-BBDE-448D-BFB1-2470FA2516BB}" srcOrd="1" destOrd="0" presId="urn:microsoft.com/office/officeart/2005/8/layout/cycle2"/>
    <dgm:cxn modelId="{DBB467B1-ADC0-41A0-A64E-E4B6FF944874}" type="presOf" srcId="{128E4A2A-482E-40AD-847A-10F60E4042CC}" destId="{61B542B8-3F60-4D64-9F39-FFBFCA3DF982}" srcOrd="0" destOrd="0" presId="urn:microsoft.com/office/officeart/2005/8/layout/cycle2"/>
    <dgm:cxn modelId="{216D5793-F1DB-442A-BF04-4A0747161513}" srcId="{B479BEF2-517C-4B88-87FC-506BD4E5A940}" destId="{1899A487-43BC-4144-9D0A-6F509DD119AD}" srcOrd="1" destOrd="0" parTransId="{DB93057D-4561-4475-B507-8D991CD5616E}" sibTransId="{128E4A2A-482E-40AD-847A-10F60E4042CC}"/>
    <dgm:cxn modelId="{B170FA42-6797-44B0-A84D-7BED01554E65}" type="presOf" srcId="{0D08A04A-B071-4EE5-98EE-2ED05C845B27}" destId="{CBD25BA5-2864-4A7B-8DA2-9E82E402F5F1}" srcOrd="0" destOrd="0" presId="urn:microsoft.com/office/officeart/2005/8/layout/cycle2"/>
    <dgm:cxn modelId="{1A17117E-AF80-4606-9D0C-7CC56AD667B5}" srcId="{B479BEF2-517C-4B88-87FC-506BD4E5A940}" destId="{1B478EE1-72B1-42A1-AA87-10C987654288}" srcOrd="2" destOrd="0" parTransId="{E68C5A3E-EDEC-449C-931A-5508DC2F5A77}" sibTransId="{CF70EC0F-B1EC-45F1-9471-E692D3A43680}"/>
    <dgm:cxn modelId="{193D15EA-C156-4B2E-AC60-DC8CA99A61CE}" type="presOf" srcId="{128E4A2A-482E-40AD-847A-10F60E4042CC}" destId="{ADF49282-E1C1-4660-A81E-748CAB607240}" srcOrd="1" destOrd="0" presId="urn:microsoft.com/office/officeart/2005/8/layout/cycle2"/>
    <dgm:cxn modelId="{BD1A0FAA-48C7-44CB-99AF-EAF0D8F8B209}" type="presOf" srcId="{CF70EC0F-B1EC-45F1-9471-E692D3A43680}" destId="{5A94F61B-7368-4881-ABEB-B3E97A0E688A}" srcOrd="1" destOrd="0" presId="urn:microsoft.com/office/officeart/2005/8/layout/cycle2"/>
    <dgm:cxn modelId="{078CAA76-9B98-4C88-AB10-B70EE0D85808}" type="presOf" srcId="{A717FE80-7596-40CF-BC97-3F405D0B2035}" destId="{03C34BB9-3D39-4211-8960-DF63ECCEA454}" srcOrd="1" destOrd="0" presId="urn:microsoft.com/office/officeart/2005/8/layout/cycle2"/>
    <dgm:cxn modelId="{594D6B00-23F4-41EA-9A3A-63AADE67F752}" type="presOf" srcId="{B5BDE909-184D-46E9-AB2D-61A4C3AD101E}" destId="{81D2B961-3733-45C8-BCA9-144E76CF0FCF}" srcOrd="0" destOrd="0" presId="urn:microsoft.com/office/officeart/2005/8/layout/cycle2"/>
    <dgm:cxn modelId="{405A1E44-01AE-4B0D-88D4-8EC6D195F137}" type="presOf" srcId="{1899A487-43BC-4144-9D0A-6F509DD119AD}" destId="{24AFB4A0-DA09-48E1-B729-50016312D59C}" srcOrd="0" destOrd="0" presId="urn:microsoft.com/office/officeart/2005/8/layout/cycle2"/>
    <dgm:cxn modelId="{B149CA0B-A530-4101-A21D-BD4731C2B15C}" srcId="{B479BEF2-517C-4B88-87FC-506BD4E5A940}" destId="{B8A56223-B42B-4CB5-A060-3D7B941CD3B3}" srcOrd="3" destOrd="0" parTransId="{5B54C183-6296-4E69-890A-9DBD0BF2EF27}" sibTransId="{28BB280A-1A60-4BBB-9972-5DC355159719}"/>
    <dgm:cxn modelId="{7D440D8E-9C0E-44FF-9B4F-26E151441D7E}" type="presOf" srcId="{1B478EE1-72B1-42A1-AA87-10C987654288}" destId="{1ABBAA84-9FF0-4881-8925-5C1BDC5711F6}" srcOrd="0" destOrd="0" presId="urn:microsoft.com/office/officeart/2005/8/layout/cycle2"/>
    <dgm:cxn modelId="{B9F841B2-A108-48C0-A6E7-FC19E67C98B0}" type="presOf" srcId="{CF70EC0F-B1EC-45F1-9471-E692D3A43680}" destId="{0AFF9725-9018-4A18-859B-2E999CD35C4A}" srcOrd="0" destOrd="0" presId="urn:microsoft.com/office/officeart/2005/8/layout/cycle2"/>
    <dgm:cxn modelId="{7BACFE6B-6BF1-47AE-BCE4-D88F845A2516}" srcId="{B479BEF2-517C-4B88-87FC-506BD4E5A940}" destId="{629435F5-41EA-41AC-A09D-99B2CD1E52A6}" srcOrd="4" destOrd="0" parTransId="{11836EA6-FB45-4C9E-8967-174665749D93}" sibTransId="{8BF5F3FA-C700-4623-ABD7-90E794436BD3}"/>
    <dgm:cxn modelId="{78893AE0-4043-46ED-BACD-2CB7A83499AA}" type="presOf" srcId="{A717FE80-7596-40CF-BC97-3F405D0B2035}" destId="{2DEC86BF-3A04-4A00-8329-1520088A9F43}" srcOrd="0" destOrd="0" presId="urn:microsoft.com/office/officeart/2005/8/layout/cycle2"/>
    <dgm:cxn modelId="{5180937F-009D-402F-9D27-CF0231E3063F}" type="presOf" srcId="{E09DC9D1-3DB4-4AE9-8653-4DD537D9610C}" destId="{475F4B50-4359-408B-8FB7-DD580C268AB8}" srcOrd="0" destOrd="0" presId="urn:microsoft.com/office/officeart/2005/8/layout/cycle2"/>
    <dgm:cxn modelId="{48B1A61B-D67E-48EE-8184-43DDFF2900F6}" srcId="{B479BEF2-517C-4B88-87FC-506BD4E5A940}" destId="{B5BDE909-184D-46E9-AB2D-61A4C3AD101E}" srcOrd="5" destOrd="0" parTransId="{00A527E3-398C-4EB0-9C84-9EDDAD504211}" sibTransId="{0D08A04A-B071-4EE5-98EE-2ED05C845B27}"/>
    <dgm:cxn modelId="{D4BDC04B-C134-4F78-8ECA-1FB40264F091}" type="presParOf" srcId="{F48B53E7-187B-4878-B318-6E0123B3DD3C}" destId="{475F4B50-4359-408B-8FB7-DD580C268AB8}" srcOrd="0" destOrd="0" presId="urn:microsoft.com/office/officeart/2005/8/layout/cycle2"/>
    <dgm:cxn modelId="{EC247C50-AF72-4736-8E06-A71C9045F3F1}" type="presParOf" srcId="{F48B53E7-187B-4878-B318-6E0123B3DD3C}" destId="{2DEC86BF-3A04-4A00-8329-1520088A9F43}" srcOrd="1" destOrd="0" presId="urn:microsoft.com/office/officeart/2005/8/layout/cycle2"/>
    <dgm:cxn modelId="{EB424684-ED2A-4BCA-9736-1633E865DB9A}" type="presParOf" srcId="{2DEC86BF-3A04-4A00-8329-1520088A9F43}" destId="{03C34BB9-3D39-4211-8960-DF63ECCEA454}" srcOrd="0" destOrd="0" presId="urn:microsoft.com/office/officeart/2005/8/layout/cycle2"/>
    <dgm:cxn modelId="{F2B65DD9-27B4-4D0D-BDD9-1F282CC46D9E}" type="presParOf" srcId="{F48B53E7-187B-4878-B318-6E0123B3DD3C}" destId="{24AFB4A0-DA09-48E1-B729-50016312D59C}" srcOrd="2" destOrd="0" presId="urn:microsoft.com/office/officeart/2005/8/layout/cycle2"/>
    <dgm:cxn modelId="{4D63B19C-C898-426A-B962-693B9B45CDA2}" type="presParOf" srcId="{F48B53E7-187B-4878-B318-6E0123B3DD3C}" destId="{61B542B8-3F60-4D64-9F39-FFBFCA3DF982}" srcOrd="3" destOrd="0" presId="urn:microsoft.com/office/officeart/2005/8/layout/cycle2"/>
    <dgm:cxn modelId="{F4D76572-F24F-41E4-A617-C36D1F9B27D6}" type="presParOf" srcId="{61B542B8-3F60-4D64-9F39-FFBFCA3DF982}" destId="{ADF49282-E1C1-4660-A81E-748CAB607240}" srcOrd="0" destOrd="0" presId="urn:microsoft.com/office/officeart/2005/8/layout/cycle2"/>
    <dgm:cxn modelId="{E9633FE0-DAF9-4696-B3DC-BE00C9D1D2D7}" type="presParOf" srcId="{F48B53E7-187B-4878-B318-6E0123B3DD3C}" destId="{1ABBAA84-9FF0-4881-8925-5C1BDC5711F6}" srcOrd="4" destOrd="0" presId="urn:microsoft.com/office/officeart/2005/8/layout/cycle2"/>
    <dgm:cxn modelId="{BFB1B94C-BBBC-4EAD-A381-011C96EA70B9}" type="presParOf" srcId="{F48B53E7-187B-4878-B318-6E0123B3DD3C}" destId="{0AFF9725-9018-4A18-859B-2E999CD35C4A}" srcOrd="5" destOrd="0" presId="urn:microsoft.com/office/officeart/2005/8/layout/cycle2"/>
    <dgm:cxn modelId="{5660D660-AB51-42A2-A4D4-B4C56E3169E1}" type="presParOf" srcId="{0AFF9725-9018-4A18-859B-2E999CD35C4A}" destId="{5A94F61B-7368-4881-ABEB-B3E97A0E688A}" srcOrd="0" destOrd="0" presId="urn:microsoft.com/office/officeart/2005/8/layout/cycle2"/>
    <dgm:cxn modelId="{50BAA058-8BCD-4AAB-9C92-FEF017C53F18}" type="presParOf" srcId="{F48B53E7-187B-4878-B318-6E0123B3DD3C}" destId="{85B35A0F-85E1-4379-AB52-F114FB4E341D}" srcOrd="6" destOrd="0" presId="urn:microsoft.com/office/officeart/2005/8/layout/cycle2"/>
    <dgm:cxn modelId="{5A343EC1-37BF-4FF8-83CA-DDEEAB5A4DDC}" type="presParOf" srcId="{F48B53E7-187B-4878-B318-6E0123B3DD3C}" destId="{5C7425AB-535D-4D68-A8FC-78F431A21AD1}" srcOrd="7" destOrd="0" presId="urn:microsoft.com/office/officeart/2005/8/layout/cycle2"/>
    <dgm:cxn modelId="{4D782E66-1808-46BB-ABAD-D3A7883E90C3}" type="presParOf" srcId="{5C7425AB-535D-4D68-A8FC-78F431A21AD1}" destId="{43508374-4813-46CD-A5CF-1514095EB877}" srcOrd="0" destOrd="0" presId="urn:microsoft.com/office/officeart/2005/8/layout/cycle2"/>
    <dgm:cxn modelId="{0E8FB104-E091-407C-BDF7-98F56880310F}" type="presParOf" srcId="{F48B53E7-187B-4878-B318-6E0123B3DD3C}" destId="{B0656573-FDDA-45F4-9A61-A684AA99DFBF}" srcOrd="8" destOrd="0" presId="urn:microsoft.com/office/officeart/2005/8/layout/cycle2"/>
    <dgm:cxn modelId="{AE625B94-C170-496D-95E6-8382EE48162B}" type="presParOf" srcId="{F48B53E7-187B-4878-B318-6E0123B3DD3C}" destId="{99F21BCB-A79D-4FA1-82A1-16522C64155E}" srcOrd="9" destOrd="0" presId="urn:microsoft.com/office/officeart/2005/8/layout/cycle2"/>
    <dgm:cxn modelId="{1545974C-FFA2-48A6-951E-88BACFD22C5C}" type="presParOf" srcId="{99F21BCB-A79D-4FA1-82A1-16522C64155E}" destId="{CE5CC764-F9CB-4161-9113-6FCA3697E9A5}" srcOrd="0" destOrd="0" presId="urn:microsoft.com/office/officeart/2005/8/layout/cycle2"/>
    <dgm:cxn modelId="{6394A42D-89BD-4A06-8596-64D12CF0D9B0}" type="presParOf" srcId="{F48B53E7-187B-4878-B318-6E0123B3DD3C}" destId="{81D2B961-3733-45C8-BCA9-144E76CF0FCF}" srcOrd="10" destOrd="0" presId="urn:microsoft.com/office/officeart/2005/8/layout/cycle2"/>
    <dgm:cxn modelId="{339124DC-86FA-4A76-8946-6658F2D23E1C}" type="presParOf" srcId="{F48B53E7-187B-4878-B318-6E0123B3DD3C}" destId="{CBD25BA5-2864-4A7B-8DA2-9E82E402F5F1}" srcOrd="11" destOrd="0" presId="urn:microsoft.com/office/officeart/2005/8/layout/cycle2"/>
    <dgm:cxn modelId="{1A6EBC34-58BC-479D-8E1D-A1ED3C7F346D}" type="presParOf" srcId="{CBD25BA5-2864-4A7B-8DA2-9E82E402F5F1}" destId="{7C53149D-BBDE-448D-BFB1-2470FA2516BB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802EB-6134-4D94-BEFB-0AE334A459CF}" type="datetimeFigureOut">
              <a:rPr lang="fi-FI" smtClean="0"/>
              <a:t>2.10.2018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FF883-AAF2-44E8-8CA2-40F3B83C765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57134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802EB-6134-4D94-BEFB-0AE334A459CF}" type="datetimeFigureOut">
              <a:rPr lang="fi-FI" smtClean="0"/>
              <a:t>2.10.2018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FF883-AAF2-44E8-8CA2-40F3B83C765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03543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802EB-6134-4D94-BEFB-0AE334A459CF}" type="datetimeFigureOut">
              <a:rPr lang="fi-FI" smtClean="0"/>
              <a:t>2.10.2018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FF883-AAF2-44E8-8CA2-40F3B83C765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72846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802EB-6134-4D94-BEFB-0AE334A459CF}" type="datetimeFigureOut">
              <a:rPr lang="fi-FI" smtClean="0"/>
              <a:t>2.10.2018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FF883-AAF2-44E8-8CA2-40F3B83C765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23028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802EB-6134-4D94-BEFB-0AE334A459CF}" type="datetimeFigureOut">
              <a:rPr lang="fi-FI" smtClean="0"/>
              <a:t>2.10.2018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FF883-AAF2-44E8-8CA2-40F3B83C765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54635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802EB-6134-4D94-BEFB-0AE334A459CF}" type="datetimeFigureOut">
              <a:rPr lang="fi-FI" smtClean="0"/>
              <a:t>2.10.2018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FF883-AAF2-44E8-8CA2-40F3B83C765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36564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802EB-6134-4D94-BEFB-0AE334A459CF}" type="datetimeFigureOut">
              <a:rPr lang="fi-FI" smtClean="0"/>
              <a:t>2.10.2018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FF883-AAF2-44E8-8CA2-40F3B83C765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50867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802EB-6134-4D94-BEFB-0AE334A459CF}" type="datetimeFigureOut">
              <a:rPr lang="fi-FI" smtClean="0"/>
              <a:t>2.10.2018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FF883-AAF2-44E8-8CA2-40F3B83C765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34792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802EB-6134-4D94-BEFB-0AE334A459CF}" type="datetimeFigureOut">
              <a:rPr lang="fi-FI" smtClean="0"/>
              <a:t>2.10.2018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FF883-AAF2-44E8-8CA2-40F3B83C765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0300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802EB-6134-4D94-BEFB-0AE334A459CF}" type="datetimeFigureOut">
              <a:rPr lang="fi-FI" smtClean="0"/>
              <a:t>2.10.2018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FF883-AAF2-44E8-8CA2-40F3B83C765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92894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802EB-6134-4D94-BEFB-0AE334A459CF}" type="datetimeFigureOut">
              <a:rPr lang="fi-FI" smtClean="0"/>
              <a:t>2.10.2018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FF883-AAF2-44E8-8CA2-40F3B83C765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44015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802EB-6134-4D94-BEFB-0AE334A459CF}" type="datetimeFigureOut">
              <a:rPr lang="fi-FI" smtClean="0"/>
              <a:t>2.10.2018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FF883-AAF2-44E8-8CA2-40F3B83C765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99995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gif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/>
              <a:t>METSÄBIOTALOUDESTA MONEKSI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fi-FI"/>
          </a:p>
          <a:p>
            <a:r>
              <a:rPr lang="fi-FI"/>
              <a:t>RYHMÄTYÖ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577757" y="5548047"/>
            <a:ext cx="6650782" cy="940515"/>
            <a:chOff x="2348456" y="5727811"/>
            <a:chExt cx="6650782" cy="940515"/>
          </a:xfrm>
        </p:grpSpPr>
        <p:grpSp>
          <p:nvGrpSpPr>
            <p:cNvPr id="5" name="Group 4"/>
            <p:cNvGrpSpPr/>
            <p:nvPr/>
          </p:nvGrpSpPr>
          <p:grpSpPr>
            <a:xfrm>
              <a:off x="2348456" y="5727811"/>
              <a:ext cx="5849534" cy="940515"/>
              <a:chOff x="619408" y="5711185"/>
              <a:chExt cx="5849534" cy="940515"/>
            </a:xfrm>
          </p:grpSpPr>
          <p:pic>
            <p:nvPicPr>
              <p:cNvPr id="7" name="Picture 6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19408" y="5711185"/>
                <a:ext cx="2157096" cy="940515"/>
              </a:xfrm>
              <a:prstGeom prst="rect">
                <a:avLst/>
              </a:prstGeom>
            </p:spPr>
          </p:pic>
          <p:pic>
            <p:nvPicPr>
              <p:cNvPr id="8" name="Picture 7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626870" y="5933609"/>
                <a:ext cx="2044930" cy="495668"/>
              </a:xfrm>
              <a:prstGeom prst="rect">
                <a:avLst/>
              </a:prstGeom>
            </p:spPr>
          </p:pic>
          <p:pic>
            <p:nvPicPr>
              <p:cNvPr id="9" name="Picture 8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783966" y="5711185"/>
                <a:ext cx="1684976" cy="847898"/>
              </a:xfrm>
              <a:prstGeom prst="rect">
                <a:avLst/>
              </a:prstGeom>
            </p:spPr>
          </p:pic>
        </p:grp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97990" y="5751136"/>
              <a:ext cx="801248" cy="80124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14598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/>
              <a:t>Ryhmätyömenetelmä: </a:t>
            </a:r>
            <a:r>
              <a:rPr lang="fi-FI" dirty="0">
                <a:cs typeface="Calibri Light"/>
              </a:rPr>
              <a:t/>
            </a:r>
            <a:br>
              <a:rPr lang="fi-FI" dirty="0">
                <a:cs typeface="Calibri Light"/>
              </a:rPr>
            </a:br>
            <a:r>
              <a:rPr lang="fi-FI"/>
              <a:t>Problem </a:t>
            </a:r>
            <a:r>
              <a:rPr lang="fi-FI" err="1"/>
              <a:t>based</a:t>
            </a:r>
            <a:r>
              <a:rPr lang="fi-FI" dirty="0"/>
              <a:t> </a:t>
            </a:r>
            <a:r>
              <a:rPr lang="fi-FI" err="1"/>
              <a:t>learning</a:t>
            </a:r>
            <a:r>
              <a:rPr lang="fi-FI" dirty="0"/>
              <a:t>, PBL</a:t>
            </a:r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039712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6562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BCCF0003-A544-4E90-AF98-0DEB2FE8A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839"/>
            <a:ext cx="10515600" cy="1325563"/>
          </a:xfrm>
        </p:spPr>
        <p:txBody>
          <a:bodyPr/>
          <a:lstStyle/>
          <a:p>
            <a:r>
              <a:rPr lang="fi-FI"/>
              <a:t>Ryhmätöiden tavoite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xmlns="" id="{8B1C2AF4-6A0C-4A0F-8092-A35F1D4BC6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60388"/>
            <a:ext cx="10515600" cy="5246385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fi-FI" dirty="0">
                <a:cs typeface="Calibri"/>
              </a:rPr>
              <a:t>Perehdyttää tarkemmin biotalouden haasteisiin ja tehtäväkenttään</a:t>
            </a:r>
            <a:endParaRPr lang="fi-FI" dirty="0"/>
          </a:p>
          <a:p>
            <a:r>
              <a:rPr lang="fi-FI" dirty="0"/>
              <a:t>Valmentaa opiskelijoita </a:t>
            </a:r>
            <a:r>
              <a:rPr lang="fi-FI" dirty="0">
                <a:cs typeface="Calibri"/>
              </a:rPr>
              <a:t>ratkomaan biotalouteen liittyviä ongelmia ja haasteita, joita voi tulla vastaan työelämässä</a:t>
            </a:r>
            <a:endParaRPr lang="fi-FI"/>
          </a:p>
          <a:p>
            <a:r>
              <a:rPr lang="fi-FI" dirty="0">
                <a:cs typeface="Calibri"/>
              </a:rPr>
              <a:t>Tekemään työtä tiimeissä; työnjako ja vastuu omasta osuudesta</a:t>
            </a:r>
          </a:p>
          <a:p>
            <a:r>
              <a:rPr lang="fi-FI" dirty="0">
                <a:cs typeface="Calibri"/>
              </a:rPr>
              <a:t>Muotoilemaan annetusta haasteesta tarvittaessa selkeä, ratkaistavissa oleva tehtävä</a:t>
            </a:r>
          </a:p>
          <a:p>
            <a:r>
              <a:rPr lang="fi-FI" dirty="0">
                <a:cs typeface="Calibri"/>
              </a:rPr>
              <a:t>Etsimään laajasti ratkaisuun tarvittavaa tietoa, löytämään siitä ratkaisun kannalta olennainen ja soveltamaan sitä ratkaisun löytämiseksi</a:t>
            </a:r>
          </a:p>
          <a:p>
            <a:r>
              <a:rPr lang="fi-FI" dirty="0">
                <a:cs typeface="Calibri"/>
              </a:rPr>
              <a:t>Yhdistelemään eri lähteistä hankittua tietoa </a:t>
            </a:r>
          </a:p>
          <a:p>
            <a:r>
              <a:rPr lang="fi-FI" dirty="0">
                <a:cs typeface="Calibri"/>
              </a:rPr>
              <a:t>Raportoimaan ratkaisu annettuun tehtävään selkeästi </a:t>
            </a:r>
          </a:p>
          <a:p>
            <a:r>
              <a:rPr lang="fi-FI" dirty="0">
                <a:cs typeface="Calibri"/>
              </a:rPr>
              <a:t>Luoda yhteyksiä käytännön työelämään</a:t>
            </a:r>
          </a:p>
        </p:txBody>
      </p:sp>
    </p:spTree>
    <p:extLst>
      <p:ext uri="{BB962C8B-B14F-4D97-AF65-F5344CB8AC3E}">
        <p14:creationId xmlns:p14="http://schemas.microsoft.com/office/powerpoint/2010/main" val="1065615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58BCBD9A-1E8E-41B2-B07E-34E14071D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50611"/>
          </a:xfrm>
        </p:spPr>
        <p:txBody>
          <a:bodyPr/>
          <a:lstStyle/>
          <a:p>
            <a:r>
              <a:rPr lang="fi-FI"/>
              <a:t>Toteutus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xmlns="" id="{DDEB8A04-43A2-4654-9E76-1ADA880444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7625"/>
            <a:ext cx="10515600" cy="4859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/>
              <a:t>Ryhmäkoko 3-5 hlö/ryhmä</a:t>
            </a:r>
            <a:endParaRPr lang="fi-FI" dirty="0">
              <a:cs typeface="Calibri"/>
            </a:endParaRPr>
          </a:p>
          <a:p>
            <a:r>
              <a:rPr lang="fi-FI" dirty="0">
                <a:cs typeface="Calibri"/>
              </a:rPr>
              <a:t>Ryhmäytyminen ja </a:t>
            </a:r>
            <a:r>
              <a:rPr lang="fi-FI" dirty="0" err="1">
                <a:cs typeface="Calibri"/>
              </a:rPr>
              <a:t>roolitus</a:t>
            </a:r>
            <a:endParaRPr lang="fi-FI" dirty="0">
              <a:cs typeface="Calibri"/>
            </a:endParaRPr>
          </a:p>
          <a:p>
            <a:r>
              <a:rPr lang="fi-FI" dirty="0">
                <a:cs typeface="Calibri"/>
              </a:rPr>
              <a:t>Ryhmätöiden ohjeistus ja tehtävien anto ja alustus, aiheen valinta</a:t>
            </a:r>
          </a:p>
          <a:p>
            <a:r>
              <a:rPr lang="fi-FI" dirty="0"/>
              <a:t>Tehtävän ratkaisu: yhteydenpito yrityksiin ja asiantuntijoihin</a:t>
            </a:r>
            <a:r>
              <a:rPr lang="fi-FI" dirty="0">
                <a:cs typeface="Calibri"/>
              </a:rPr>
              <a:t>, konsultointi haasteeseen ja sen ratkaisun suhteen, raportointi</a:t>
            </a:r>
          </a:p>
          <a:p>
            <a:r>
              <a:rPr lang="fi-FI" dirty="0"/>
              <a:t>Aikataulu</a:t>
            </a:r>
          </a:p>
          <a:p>
            <a:pPr lvl="1"/>
            <a:r>
              <a:rPr lang="fi-FI" dirty="0"/>
              <a:t>Ryhmätyöalustus </a:t>
            </a:r>
            <a:r>
              <a:rPr lang="fi-FI" dirty="0">
                <a:cs typeface="Calibri"/>
              </a:rPr>
              <a:t>tiistai </a:t>
            </a:r>
            <a:r>
              <a:rPr lang="fi-FI" dirty="0" smtClean="0">
                <a:cs typeface="Calibri"/>
              </a:rPr>
              <a:t>2.10.</a:t>
            </a:r>
            <a:endParaRPr lang="fi-FI" dirty="0">
              <a:cs typeface="Calibri"/>
            </a:endParaRPr>
          </a:p>
          <a:p>
            <a:pPr lvl="1"/>
            <a:r>
              <a:rPr lang="fi-FI" dirty="0"/>
              <a:t>Ohjaus </a:t>
            </a:r>
            <a:r>
              <a:rPr lang="fi-FI" dirty="0">
                <a:cs typeface="Calibri"/>
              </a:rPr>
              <a:t>keskiviikko – torstai, opettajat käytettävissä klo </a:t>
            </a:r>
            <a:r>
              <a:rPr lang="fi-FI" dirty="0" smtClean="0">
                <a:cs typeface="Calibri"/>
              </a:rPr>
              <a:t>8:00-14:15</a:t>
            </a:r>
            <a:endParaRPr lang="fi-FI" dirty="0">
              <a:cs typeface="Calibri"/>
            </a:endParaRPr>
          </a:p>
          <a:p>
            <a:pPr lvl="1"/>
            <a:r>
              <a:rPr lang="fi-FI" dirty="0">
                <a:cs typeface="Calibri"/>
              </a:rPr>
              <a:t>Haasteen omistajan konsultointi sovitulla tavalla, ryhmä sopii tämän itse suoraan tiistaina</a:t>
            </a:r>
            <a:endParaRPr lang="fi-FI" dirty="0"/>
          </a:p>
          <a:p>
            <a:pPr lvl="1"/>
            <a:r>
              <a:rPr lang="fi-FI" dirty="0"/>
              <a:t>Loppuseminaari 5.10. klo 8 alkaen </a:t>
            </a:r>
            <a:endParaRPr lang="fi-FI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75780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3117E6C9-C4CB-443D-B96A-75E15BD510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2250"/>
            <a:ext cx="10515600" cy="1099345"/>
          </a:xfrm>
        </p:spPr>
        <p:txBody>
          <a:bodyPr/>
          <a:lstStyle/>
          <a:p>
            <a:r>
              <a:rPr lang="fi-FI"/>
              <a:t>Ryhmätyön toteutus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xmlns="" id="{6D2D0500-0CA8-466E-B0E5-ADD33863C2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1282"/>
            <a:ext cx="10515600" cy="5077618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fi-FI" dirty="0" err="1"/>
              <a:t>Ohjaustunnit</a:t>
            </a:r>
            <a:endParaRPr lang="fi-FI" dirty="0" err="1">
              <a:cs typeface="Calibri"/>
            </a:endParaRPr>
          </a:p>
          <a:p>
            <a:pPr lvl="1"/>
            <a:r>
              <a:rPr lang="fi-FI" dirty="0" err="1"/>
              <a:t>Ohjaustunneilla</a:t>
            </a:r>
            <a:r>
              <a:rPr lang="fi-FI" dirty="0"/>
              <a:t> ovat opettajat</a:t>
            </a:r>
            <a:r>
              <a:rPr lang="fi-FI" dirty="0">
                <a:cs typeface="Calibri"/>
              </a:rPr>
              <a:t> </a:t>
            </a:r>
            <a:r>
              <a:rPr lang="fi-FI" sz="2600" dirty="0">
                <a:cs typeface="Calibri"/>
              </a:rPr>
              <a:t>paikalla </a:t>
            </a:r>
          </a:p>
          <a:p>
            <a:pPr lvl="1">
              <a:buFont typeface="Arial"/>
            </a:pPr>
            <a:r>
              <a:rPr lang="fi-FI" dirty="0" err="1">
                <a:solidFill>
                  <a:srgbClr val="000000"/>
                </a:solidFill>
              </a:rPr>
              <a:t>Ohjaustunneilla</a:t>
            </a:r>
            <a:r>
              <a:rPr lang="fi-FI" dirty="0">
                <a:solidFill>
                  <a:srgbClr val="000000"/>
                </a:solidFill>
              </a:rPr>
              <a:t> voidaan tarvittaessa </a:t>
            </a:r>
            <a:r>
              <a:rPr lang="fi-FI" dirty="0">
                <a:solidFill>
                  <a:srgbClr val="000000"/>
                </a:solidFill>
                <a:cs typeface="Calibri"/>
              </a:rPr>
              <a:t>käyttää muita ryhmiä vertaistukena ja uusien ajatusten löytämisessä oman haasteen suhteen</a:t>
            </a:r>
          </a:p>
          <a:p>
            <a:r>
              <a:rPr lang="fi-FI" dirty="0"/>
              <a:t>Ryhmien muodostaminen</a:t>
            </a:r>
            <a:endParaRPr lang="fi-FI" dirty="0">
              <a:cs typeface="Calibri"/>
            </a:endParaRPr>
          </a:p>
          <a:p>
            <a:pPr lvl="1"/>
            <a:r>
              <a:rPr lang="fi-FI" dirty="0"/>
              <a:t>3-5 opiskelijaa / ryhmä</a:t>
            </a:r>
            <a:endParaRPr lang="fi-FI" dirty="0">
              <a:cs typeface="Calibri"/>
            </a:endParaRPr>
          </a:p>
          <a:p>
            <a:pPr lvl="1"/>
            <a:r>
              <a:rPr lang="fi-FI" dirty="0">
                <a:cs typeface="Calibri"/>
              </a:rPr>
              <a:t>Pj ja kirjurin valinta keskusteluihin</a:t>
            </a:r>
          </a:p>
          <a:p>
            <a:pPr lvl="1"/>
            <a:r>
              <a:rPr lang="fi-FI" dirty="0">
                <a:cs typeface="Calibri"/>
              </a:rPr>
              <a:t>Sovitaan jäsenten tehtävät tiedonhaussa jne.</a:t>
            </a:r>
            <a:endParaRPr lang="fi-FI" dirty="0"/>
          </a:p>
          <a:p>
            <a:r>
              <a:rPr lang="fi-FI" dirty="0"/>
              <a:t>Haasteen valinta</a:t>
            </a:r>
            <a:r>
              <a:rPr lang="fi-FI" dirty="0">
                <a:cs typeface="Calibri"/>
              </a:rPr>
              <a:t>, asiantuntijoiden alustukset</a:t>
            </a:r>
          </a:p>
          <a:p>
            <a:r>
              <a:rPr lang="fi-FI" dirty="0">
                <a:cs typeface="Calibri"/>
              </a:rPr>
              <a:t>Raportointimuoto kannattaa päättää / valita mahdollisimman varhain</a:t>
            </a:r>
          </a:p>
          <a:p>
            <a:r>
              <a:rPr lang="fi-FI" dirty="0">
                <a:cs typeface="Calibri"/>
              </a:rPr>
              <a:t>Haasteen / ongelman täsmällinen muotoilu, tarvittavien tietojen keruu</a:t>
            </a:r>
          </a:p>
          <a:p>
            <a:r>
              <a:rPr lang="fi-FI" dirty="0">
                <a:cs typeface="Calibri"/>
              </a:rPr>
              <a:t>Tietojen soveltaminen vastauksen löytämiseksi</a:t>
            </a:r>
          </a:p>
          <a:p>
            <a:r>
              <a:rPr lang="fi-FI" dirty="0">
                <a:cs typeface="Calibri"/>
              </a:rPr>
              <a:t>Raportointi ja tulosten esittäminen seminaarissa</a:t>
            </a:r>
          </a:p>
          <a:p>
            <a:endParaRPr lang="fi-FI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094474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08A6F664-DBD2-4728-9FF9-90D6CA162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Ryhmätyön toteutus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xmlns="" id="{410C8A19-5FC8-4E91-9E45-3E679CDB83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9225"/>
            <a:ext cx="10515600" cy="47577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/>
              <a:t>Ryhmätuotoksen palautus </a:t>
            </a:r>
            <a:r>
              <a:rPr lang="fi-FI" dirty="0" smtClean="0">
                <a:cs typeface="Calibri"/>
              </a:rPr>
              <a:t>4.10. </a:t>
            </a:r>
            <a:r>
              <a:rPr lang="fi-FI" dirty="0">
                <a:cs typeface="Calibri"/>
              </a:rPr>
              <a:t>klo 14</a:t>
            </a:r>
          </a:p>
          <a:p>
            <a:r>
              <a:rPr lang="fi-FI" dirty="0">
                <a:solidFill>
                  <a:srgbClr val="000000"/>
                </a:solidFill>
                <a:cs typeface="Calibri"/>
              </a:rPr>
              <a:t>Seminaarissa </a:t>
            </a:r>
            <a:r>
              <a:rPr lang="fi-FI" dirty="0" smtClean="0">
                <a:solidFill>
                  <a:srgbClr val="000000"/>
                </a:solidFill>
                <a:cs typeface="Calibri"/>
              </a:rPr>
              <a:t>5.10. </a:t>
            </a:r>
            <a:r>
              <a:rPr lang="fi-FI" dirty="0">
                <a:solidFill>
                  <a:srgbClr val="000000"/>
                </a:solidFill>
                <a:cs typeface="Calibri"/>
              </a:rPr>
              <a:t>jokainen ryhmä esittelee oman</a:t>
            </a:r>
          </a:p>
          <a:p>
            <a:pPr lvl="1"/>
            <a:r>
              <a:rPr lang="fi-FI" dirty="0">
                <a:solidFill>
                  <a:srgbClr val="000000"/>
                </a:solidFill>
                <a:cs typeface="Calibri"/>
              </a:rPr>
              <a:t>Haasteen</a:t>
            </a:r>
          </a:p>
          <a:p>
            <a:pPr lvl="1"/>
            <a:r>
              <a:rPr lang="fi-FI" dirty="0">
                <a:solidFill>
                  <a:srgbClr val="000000"/>
                </a:solidFill>
                <a:cs typeface="Calibri"/>
              </a:rPr>
              <a:t>Työnjako ja miten se onnistui</a:t>
            </a:r>
          </a:p>
          <a:p>
            <a:pPr lvl="1"/>
            <a:r>
              <a:rPr lang="fi-FI" dirty="0">
                <a:solidFill>
                  <a:srgbClr val="000000"/>
                </a:solidFill>
                <a:cs typeface="Calibri"/>
              </a:rPr>
              <a:t>Mitä materiaaleja käytti hyväkseen</a:t>
            </a:r>
            <a:endParaRPr lang="fi-FI" dirty="0">
              <a:cs typeface="Calibri"/>
            </a:endParaRPr>
          </a:p>
          <a:p>
            <a:pPr lvl="1"/>
            <a:r>
              <a:rPr lang="fi-FI" dirty="0">
                <a:solidFill>
                  <a:srgbClr val="000000"/>
                </a:solidFill>
                <a:cs typeface="Calibri"/>
              </a:rPr>
              <a:t>Mikä on lopputulos</a:t>
            </a:r>
          </a:p>
          <a:p>
            <a:pPr lvl="1"/>
            <a:r>
              <a:rPr lang="fi-FI" dirty="0">
                <a:solidFill>
                  <a:srgbClr val="000000"/>
                </a:solidFill>
                <a:cs typeface="Calibri"/>
              </a:rPr>
              <a:t>Varautukaa kysymään toistenne tehtävistä</a:t>
            </a:r>
          </a:p>
          <a:p>
            <a:r>
              <a:rPr lang="fi-FI" dirty="0">
                <a:solidFill>
                  <a:srgbClr val="000000"/>
                </a:solidFill>
                <a:cs typeface="Calibri"/>
              </a:rPr>
              <a:t>Kullakin esityksellä </a:t>
            </a:r>
            <a:r>
              <a:rPr lang="fi-FI" dirty="0" smtClean="0">
                <a:solidFill>
                  <a:srgbClr val="000000"/>
                </a:solidFill>
                <a:cs typeface="Calibri"/>
              </a:rPr>
              <a:t>aikaa 10 </a:t>
            </a:r>
            <a:r>
              <a:rPr lang="fi-FI" dirty="0">
                <a:solidFill>
                  <a:srgbClr val="000000"/>
                </a:solidFill>
                <a:cs typeface="Calibri"/>
              </a:rPr>
              <a:t>min, kommentit 5</a:t>
            </a:r>
            <a:r>
              <a:rPr lang="fi-FI" dirty="0" smtClean="0">
                <a:solidFill>
                  <a:srgbClr val="000000"/>
                </a:solidFill>
                <a:cs typeface="Calibri"/>
              </a:rPr>
              <a:t> </a:t>
            </a:r>
            <a:r>
              <a:rPr lang="fi-FI" dirty="0">
                <a:solidFill>
                  <a:srgbClr val="000000"/>
                </a:solidFill>
                <a:cs typeface="Calibri"/>
              </a:rPr>
              <a:t>min</a:t>
            </a:r>
          </a:p>
          <a:p>
            <a:r>
              <a:rPr lang="fi-FI" dirty="0">
                <a:solidFill>
                  <a:srgbClr val="000000"/>
                </a:solidFill>
                <a:cs typeface="Calibri"/>
              </a:rPr>
              <a:t>Kommentit paitsi opettajilta myös haasteen omistajilta (asiantuntijat työelämän puolelta)</a:t>
            </a:r>
            <a:endParaRPr lang="fi-FI" dirty="0"/>
          </a:p>
          <a:p>
            <a:pPr marL="457200" lvl="1" indent="0">
              <a:buNone/>
            </a:pPr>
            <a:endParaRPr lang="fi-FI" dirty="0">
              <a:solidFill>
                <a:srgbClr val="000000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60111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41C2C434-87D2-4ECC-87F8-25FFA0C4F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601"/>
            <a:ext cx="10515600" cy="1325563"/>
          </a:xfrm>
        </p:spPr>
        <p:txBody>
          <a:bodyPr/>
          <a:lstStyle/>
          <a:p>
            <a:r>
              <a:rPr lang="fi-FI"/>
              <a:t>Työn raportointi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xmlns="" id="{3F612D34-A1BA-4393-B242-0F35B4B78F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6007"/>
            <a:ext cx="10515600" cy="5077051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fi-FI"/>
              <a:t>Ryhmätuotoksella vapaamuotoinen esitystapa (video, sanomalehtiartikkeli, radiohaastattelu, </a:t>
            </a:r>
            <a:r>
              <a:rPr lang="fi-FI" err="1"/>
              <a:t>podcast</a:t>
            </a:r>
            <a:r>
              <a:rPr lang="fi-FI"/>
              <a:t>,  ”perinteinen” raportti, yms. ) </a:t>
            </a:r>
          </a:p>
          <a:p>
            <a:r>
              <a:rPr lang="fi-FI">
                <a:cs typeface="Calibri"/>
              </a:rPr>
              <a:t>Raportointi muoto vapaa, kunhan se esittelee haasteen, materiaalit ja ratkaisun selvästi</a:t>
            </a:r>
          </a:p>
          <a:p>
            <a:r>
              <a:rPr lang="fi-FI"/>
              <a:t>Sisältö</a:t>
            </a:r>
          </a:p>
          <a:p>
            <a:pPr lvl="1"/>
            <a:r>
              <a:rPr lang="fi-FI"/>
              <a:t>Mikä ongelma oli</a:t>
            </a:r>
          </a:p>
          <a:p>
            <a:pPr lvl="1"/>
            <a:r>
              <a:rPr lang="fi-FI"/>
              <a:t>Miten ongelmaa lähdettiin ratkomaan</a:t>
            </a:r>
          </a:p>
          <a:p>
            <a:pPr lvl="1"/>
            <a:r>
              <a:rPr lang="fi-FI"/>
              <a:t>Miten ongelmaa käsiteltiin</a:t>
            </a:r>
          </a:p>
          <a:p>
            <a:pPr lvl="1"/>
            <a:r>
              <a:rPr lang="fi-FI"/>
              <a:t>Ratkaisuehdotukset</a:t>
            </a:r>
          </a:p>
          <a:p>
            <a:pPr lvl="1"/>
            <a:r>
              <a:rPr lang="fi-FI"/>
              <a:t>Päätelmät</a:t>
            </a:r>
          </a:p>
          <a:p>
            <a:pPr lvl="1"/>
            <a:r>
              <a:rPr lang="fi-FI"/>
              <a:t>Tulosten ja ratkaisun pohdintaa</a:t>
            </a:r>
          </a:p>
          <a:p>
            <a:r>
              <a:rPr lang="fi-FI"/>
              <a:t>Raportointi esitetään koko ryhmälle</a:t>
            </a:r>
          </a:p>
        </p:txBody>
      </p:sp>
    </p:spTree>
    <p:extLst>
      <p:ext uri="{BB962C8B-B14F-4D97-AF65-F5344CB8AC3E}">
        <p14:creationId xmlns:p14="http://schemas.microsoft.com/office/powerpoint/2010/main" val="5375377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9308B80B53B54491B7C9B963CB2D37" ma:contentTypeVersion="7" ma:contentTypeDescription="Create a new document." ma:contentTypeScope="" ma:versionID="8583860a922dc329ab55212b54944b1e">
  <xsd:schema xmlns:xsd="http://www.w3.org/2001/XMLSchema" xmlns:xs="http://www.w3.org/2001/XMLSchema" xmlns:p="http://schemas.microsoft.com/office/2006/metadata/properties" xmlns:ns2="d91037b7-6f74-4a6c-9caa-6f61f1c2df96" xmlns:ns3="e7e2592b-dec0-4d7e-bd06-4ffe60b23609" targetNamespace="http://schemas.microsoft.com/office/2006/metadata/properties" ma:root="true" ma:fieldsID="29dea6ae18f18ad4e4d0ceee1010fd65" ns2:_="" ns3:_="">
    <xsd:import namespace="d91037b7-6f74-4a6c-9caa-6f61f1c2df96"/>
    <xsd:import namespace="e7e2592b-dec0-4d7e-bd06-4ffe60b2360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3:SharedWithUsers" minOccurs="0"/>
                <xsd:element ref="ns2:MediaServiceOCR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1037b7-6f74-4a6c-9caa-6f61f1c2df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e2592b-dec0-4d7e-bd06-4ffe60b2360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CE81990-4F16-41DB-8478-346915096D29}">
  <ds:schemaRefs>
    <ds:schemaRef ds:uri="d91037b7-6f74-4a6c-9caa-6f61f1c2df96"/>
    <ds:schemaRef ds:uri="e7e2592b-dec0-4d7e-bd06-4ffe60b2360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37D944E1-EF87-40B1-85D2-76B451DEBCC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AC552E6-A0C9-4146-9B80-DD4EB48778C5}">
  <ds:schemaRefs>
    <ds:schemaRef ds:uri="e7e2592b-dec0-4d7e-bd06-4ffe60b236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d91037b7-6f74-4a6c-9caa-6f61f1c2df9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216</Words>
  <Application>Microsoft Office PowerPoint</Application>
  <PresentationFormat>Laajakuva</PresentationFormat>
  <Paragraphs>63</Paragraphs>
  <Slides>7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METSÄBIOTALOUDESTA MONEKSI</vt:lpstr>
      <vt:lpstr>Ryhmätyömenetelmä:  Problem based learning, PBL</vt:lpstr>
      <vt:lpstr>Ryhmätöiden tavoite</vt:lpstr>
      <vt:lpstr>Toteutus</vt:lpstr>
      <vt:lpstr>Ryhmätyön toteutus</vt:lpstr>
      <vt:lpstr>Ryhmätyön toteutus</vt:lpstr>
      <vt:lpstr>Työn raportointi</vt:lpstr>
    </vt:vector>
  </TitlesOfParts>
  <Company>University of Eastern Finland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Piritta Torssonen</dc:creator>
  <cp:lastModifiedBy>Juuso Pyörälä</cp:lastModifiedBy>
  <cp:revision>213</cp:revision>
  <dcterms:created xsi:type="dcterms:W3CDTF">2017-11-13T13:54:16Z</dcterms:created>
  <dcterms:modified xsi:type="dcterms:W3CDTF">2018-10-02T08:08:19Z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0x010100319308B80B53B54491B7C9B963CB2D37</vt:lpwstr>
  </property>
</Properties>
</file>