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1.xml" ContentType="application/xml"/>
  <Override PartName="/customXml/itemProps1.xml" ContentType="application/vnd.openxmlformats-officedocument.customXmlProperties+xml"/>
  <Override PartName="/customXml/item2.xml" ContentType="application/xml"/>
  <Override PartName="/customXml/_rels/item1.xml.rels" ContentType="application/vnd.openxmlformats-package.relationships+xml"/>
  <Override PartName="/customXml/_rels/item2.xml.rels" ContentType="application/vnd.openxmlformats-package.relationships+xml"/>
  <Override PartName="/customXml/_rels/item3.xml.rels" ContentType="application/vnd.openxmlformats-package.relationships+xml"/>
  <Override PartName="/customXml/itemProps2.xml" ContentType="application/vnd.openxmlformats-officedocument.customXmlProperties+xml"/>
  <Override PartName="/customXml/item3.xml" ContentType="application/xml"/>
  <Override PartName="/customXml/itemProps3.xml" ContentType="application/vnd.openxmlformats-officedocument.customXml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_rels/theme1.xml.rels" ContentType="application/vnd.openxmlformats-package.relationships+xml"/>
  <Override PartName="/ppt/theme/_rels/theme2.xml.rels" ContentType="application/vnd.openxmlformats-package.relationships+xml"/>
  <Override PartName="/ppt/media/image1.jpeg" ContentType="image/jpeg"/>
  <Override PartName="/ppt/media/image3.png" ContentType="image/png"/>
  <Override PartName="/ppt/media/image2.png" ContentType="image/png"/>
  <Override PartName="/ppt/media/image4.png" ContentType="image/png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customXml" Target="../customXml/item1.xml"/><Relationship Id="rId5" Type="http://schemas.openxmlformats.org/officeDocument/2006/relationships/customXml" Target="../customXml/item2.xml"/><Relationship Id="rId6" Type="http://schemas.openxmlformats.org/officeDocument/2006/relationships/customXml" Target="../customXml/item3.xml"/><Relationship Id="rId7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 hidden="1"/>
          <p:cNvSpPr/>
          <p:nvPr/>
        </p:nvSpPr>
        <p:spPr>
          <a:xfrm>
            <a:off x="234720" y="237600"/>
            <a:ext cx="11722320" cy="6382080"/>
          </a:xfrm>
          <a:prstGeom prst="rect">
            <a:avLst/>
          </a:prstGeom>
          <a:solidFill>
            <a:schemeClr val="tx1"/>
          </a:solidFill>
          <a:ln w="6350">
            <a:solidFill>
              <a:srgbClr val="ffffff">
                <a:lumMod val="7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i-FI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" name="Rectangle 7" hidden="1"/>
          <p:cNvSpPr/>
          <p:nvPr/>
        </p:nvSpPr>
        <p:spPr>
          <a:xfrm>
            <a:off x="371880" y="374760"/>
            <a:ext cx="11448000" cy="6107760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i-FI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" name="Rectangle 15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blipFill rotWithShape="0">
            <a:blip r:embed="rId2">
              <a:alphaModFix amt="45000"/>
            </a:blip>
            <a:srcRect/>
            <a:tile tx="2423520" ty="2262330" sx="100000" sy="100000" algn="tl"/>
          </a:blip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fi-FI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Rectangle 9"/>
          <p:cNvSpPr/>
          <p:nvPr/>
        </p:nvSpPr>
        <p:spPr>
          <a:xfrm>
            <a:off x="1307880" y="1267560"/>
            <a:ext cx="9576000" cy="4307760"/>
          </a:xfrm>
          <a:prstGeom prst="rect">
            <a:avLst/>
          </a:prstGeom>
          <a:solidFill>
            <a:schemeClr val="tx1"/>
          </a:solidFill>
          <a:ln w="6350">
            <a:solidFill>
              <a:srgbClr val="ffffff">
                <a:lumMod val="65000"/>
                <a:lumOff val="35000"/>
              </a:srgbClr>
            </a:solidFill>
            <a:round/>
          </a:ln>
          <a:effectLst>
            <a:outerShdw algn="ctr" blurRad="63360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i-FI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Rectangle 10"/>
          <p:cNvSpPr/>
          <p:nvPr/>
        </p:nvSpPr>
        <p:spPr>
          <a:xfrm>
            <a:off x="1447920" y="1411560"/>
            <a:ext cx="9295920" cy="4034520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i-FI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" name="Rectangle 14"/>
          <p:cNvSpPr/>
          <p:nvPr/>
        </p:nvSpPr>
        <p:spPr>
          <a:xfrm>
            <a:off x="5135760" y="1267560"/>
            <a:ext cx="1919880" cy="73116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algn="t" blurRad="50760" dir="5400000" dist="12600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fi-FI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6" name="Group 3"/>
          <p:cNvGrpSpPr/>
          <p:nvPr/>
        </p:nvGrpSpPr>
        <p:grpSpPr>
          <a:xfrm>
            <a:off x="5249880" y="1267560"/>
            <a:ext cx="1691640" cy="645120"/>
            <a:chOff x="5249880" y="1267560"/>
            <a:chExt cx="1691640" cy="645120"/>
          </a:xfrm>
        </p:grpSpPr>
        <p:cxnSp>
          <p:nvCxnSpPr>
            <p:cNvPr id="7" name="Straight Connector 16"/>
            <p:cNvCxnSpPr/>
            <p:nvPr/>
          </p:nvCxnSpPr>
          <p:spPr>
            <a:xfrm>
              <a:off x="5249880" y="1267560"/>
              <a:ext cx="360" cy="640440"/>
            </a:xfrm>
            <a:prstGeom prst="straightConnector1">
              <a:avLst/>
            </a:prstGeom>
            <a:ln>
              <a:solidFill>
                <a:srgbClr val="ffffff"/>
              </a:solidFill>
              <a:miter/>
            </a:ln>
          </p:spPr>
        </p:cxnSp>
        <p:cxnSp>
          <p:nvCxnSpPr>
            <p:cNvPr id="8" name="Straight Connector 17"/>
            <p:cNvCxnSpPr/>
            <p:nvPr/>
          </p:nvCxnSpPr>
          <p:spPr>
            <a:xfrm>
              <a:off x="6941520" y="1267560"/>
              <a:ext cx="360" cy="640440"/>
            </a:xfrm>
            <a:prstGeom prst="straightConnector1">
              <a:avLst/>
            </a:prstGeom>
            <a:ln>
              <a:solidFill>
                <a:srgbClr val="ffffff"/>
              </a:solidFill>
              <a:miter/>
            </a:ln>
          </p:spPr>
        </p:cxnSp>
        <p:cxnSp>
          <p:nvCxnSpPr>
            <p:cNvPr id="9" name="Straight Connector 18"/>
            <p:cNvCxnSpPr/>
            <p:nvPr/>
          </p:nvCxnSpPr>
          <p:spPr>
            <a:xfrm>
              <a:off x="5249880" y="1912680"/>
              <a:ext cx="1692000" cy="360"/>
            </a:xfrm>
            <a:prstGeom prst="straightConnector1">
              <a:avLst/>
            </a:prstGeom>
            <a:ln>
              <a:solidFill>
                <a:srgbClr val="ffffff"/>
              </a:solidFill>
              <a:miter/>
            </a:ln>
          </p:spPr>
        </p:cxnSp>
      </p:grpSp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1561680" y="2091240"/>
            <a:ext cx="9068400" cy="2590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83000"/>
              </a:lnSpc>
              <a:buNone/>
            </a:pPr>
            <a:r>
              <a:rPr b="0" lang="en-US" sz="7200" spc="-99" strike="noStrike" u="none" cap="all">
                <a:solidFill>
                  <a:schemeClr val="lt1"/>
                </a:solidFill>
                <a:effectLst/>
                <a:uFillTx/>
                <a:latin typeface="Century Gothic"/>
              </a:rPr>
              <a:t>Click to edit Master title style</a:t>
            </a:r>
            <a:endParaRPr b="0" lang="en-US" sz="72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dt" idx="1"/>
          </p:nvPr>
        </p:nvSpPr>
        <p:spPr>
          <a:xfrm>
            <a:off x="5318640" y="1341360"/>
            <a:ext cx="1554120" cy="526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en-US" sz="1300" strike="noStrike" u="none">
                <a:solidFill>
                  <a:schemeClr val="dk2"/>
                </a:solidFill>
                <a:effectLst/>
                <a:uFillTx/>
                <a:latin typeface="Century Gothic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b="0" lang="en-US" sz="1300" strike="noStrike" u="none">
                <a:solidFill>
                  <a:schemeClr val="dk2"/>
                </a:solidFill>
                <a:effectLst/>
                <a:uFillTx/>
                <a:latin typeface="Century Gothic"/>
              </a:rPr>
              <a:t>&lt;päivämäärä/kellonaika&gt;</a:t>
            </a:r>
            <a:endParaRPr b="0" lang="fi-FI" sz="13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ftr" idx="2"/>
          </p:nvPr>
        </p:nvSpPr>
        <p:spPr>
          <a:xfrm>
            <a:off x="1454040" y="5212080"/>
            <a:ext cx="5905080" cy="228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ctr">
              <a:buNone/>
              <a:defRPr b="0" lang="fi-FI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fi-FI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&lt;alatunniste&gt;</a:t>
            </a:r>
            <a:endParaRPr b="0" lang="fi-FI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" name="PlaceHolder 4"/>
          <p:cNvSpPr>
            <a:spLocks noGrp="1"/>
          </p:cNvSpPr>
          <p:nvPr>
            <p:ph type="sldNum" idx="3"/>
          </p:nvPr>
        </p:nvSpPr>
        <p:spPr>
          <a:xfrm>
            <a:off x="8606880" y="5212080"/>
            <a:ext cx="2111400" cy="228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000" strike="noStrike" u="none">
                <a:solidFill>
                  <a:schemeClr val="lt2"/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06C81610-34B3-4953-A9C9-8DAB97CCDEB6}" type="slidenum">
              <a:rPr b="0" lang="en-US" sz="1000" strike="noStrike" u="none">
                <a:solidFill>
                  <a:schemeClr val="lt2"/>
                </a:solidFill>
                <a:effectLst/>
                <a:uFillTx/>
                <a:latin typeface="Century Gothic"/>
              </a:rPr>
              <a:t>&lt;numero&gt;</a:t>
            </a:fld>
            <a:endParaRPr b="0" lang="fi-FI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Click to edit the outline text format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Toinen jäsennystaso</a:t>
            </a:r>
            <a:endParaRPr b="0" lang="en-US" sz="14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Kolmas jäsennystaso</a:t>
            </a:r>
            <a:endParaRPr b="0" lang="en-US" sz="14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Neljäs jäsennystaso</a:t>
            </a:r>
            <a:endParaRPr b="0" lang="en-US" sz="14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Viides jäsennystaso</a:t>
            </a:r>
            <a:endParaRPr b="0" lang="en-US" sz="20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Kuudes jäsennystaso</a:t>
            </a:r>
            <a:endParaRPr b="0" lang="en-US" sz="20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Seitsemäs jäsennystaso</a:t>
            </a:r>
            <a:endParaRPr b="0" lang="en-US" sz="20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 with Caption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angle 6" hidden="1"/>
          <p:cNvSpPr/>
          <p:nvPr/>
        </p:nvSpPr>
        <p:spPr>
          <a:xfrm>
            <a:off x="234720" y="237600"/>
            <a:ext cx="11722320" cy="6382080"/>
          </a:xfrm>
          <a:prstGeom prst="rect">
            <a:avLst/>
          </a:prstGeom>
          <a:solidFill>
            <a:schemeClr val="tx1"/>
          </a:solidFill>
          <a:ln w="6350">
            <a:solidFill>
              <a:srgbClr val="ffffff">
                <a:lumMod val="7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i-FI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" name="Rectangle 7" hidden="1"/>
          <p:cNvSpPr/>
          <p:nvPr/>
        </p:nvSpPr>
        <p:spPr>
          <a:xfrm>
            <a:off x="371880" y="374760"/>
            <a:ext cx="11448000" cy="6107760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i-FI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2" name="Rectangle 13"/>
          <p:cNvSpPr/>
          <p:nvPr/>
        </p:nvSpPr>
        <p:spPr>
          <a:xfrm>
            <a:off x="234720" y="237600"/>
            <a:ext cx="8632800" cy="6382080"/>
          </a:xfrm>
          <a:prstGeom prst="rect">
            <a:avLst/>
          </a:prstGeom>
          <a:solidFill>
            <a:schemeClr val="tx1"/>
          </a:solidFill>
          <a:ln w="6350">
            <a:solidFill>
              <a:srgbClr val="ffffff">
                <a:lumMod val="7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i-FI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Rectangle 15"/>
          <p:cNvSpPr/>
          <p:nvPr/>
        </p:nvSpPr>
        <p:spPr>
          <a:xfrm>
            <a:off x="371880" y="374760"/>
            <a:ext cx="8352720" cy="6107760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i-FI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4" name="Rectangle 14"/>
          <p:cNvSpPr/>
          <p:nvPr/>
        </p:nvSpPr>
        <p:spPr>
          <a:xfrm>
            <a:off x="9020520" y="237600"/>
            <a:ext cx="2925720" cy="63820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fi-FI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9296280" y="607320"/>
            <a:ext cx="2430360" cy="164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rm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en-US" sz="2800" strike="noStrike" u="none">
                <a:solidFill>
                  <a:schemeClr val="dk1"/>
                </a:solidFill>
                <a:effectLst/>
                <a:uFillTx/>
                <a:latin typeface="Century Gothic"/>
              </a:rPr>
              <a:t>Click to edit Master title style</a:t>
            </a:r>
            <a:endParaRPr b="0" lang="en-US" sz="2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790560" y="704880"/>
            <a:ext cx="7562520" cy="5143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182880" indent="-182880" defTabSz="914400">
              <a:lnSpc>
                <a:spcPct val="100000"/>
              </a:lnSpc>
              <a:spcBef>
                <a:spcPts val="901"/>
              </a:spcBef>
              <a:buClr>
                <a:srgbClr val="eeebe3"/>
              </a:buClr>
              <a:buFont typeface="Arial"/>
              <a:buChar char="•"/>
            </a:pPr>
            <a:r>
              <a:rPr b="0" lang="en-US" sz="19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Click to edit Master text styles</a:t>
            </a:r>
            <a:endParaRPr b="0" lang="en-US" sz="19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lvl="1" marL="457200" indent="-182880" defTabSz="914400">
              <a:lnSpc>
                <a:spcPct val="100000"/>
              </a:lnSpc>
              <a:spcBef>
                <a:spcPts val="499"/>
              </a:spcBef>
              <a:buClr>
                <a:srgbClr val="eeebe3"/>
              </a:buClr>
              <a:buFont typeface="Arial"/>
              <a:buChar char="•"/>
            </a:pPr>
            <a:r>
              <a:rPr b="0" lang="en-US" sz="16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Second level</a:t>
            </a:r>
            <a:endParaRPr b="0" lang="en-US" sz="16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lvl="2" marL="731520" indent="-182880" defTabSz="914400">
              <a:lnSpc>
                <a:spcPct val="100000"/>
              </a:lnSpc>
              <a:spcBef>
                <a:spcPts val="499"/>
              </a:spcBef>
              <a:buClr>
                <a:srgbClr val="eeebe3"/>
              </a:buClr>
              <a:buFont typeface="Arial"/>
              <a:buChar char="•"/>
            </a:pPr>
            <a:r>
              <a:rPr b="0" lang="en-US" sz="14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Third level</a:t>
            </a:r>
            <a:endParaRPr b="0" lang="en-US" sz="14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lvl="3" marL="1005840" indent="-182880" defTabSz="914400">
              <a:lnSpc>
                <a:spcPct val="100000"/>
              </a:lnSpc>
              <a:spcBef>
                <a:spcPts val="499"/>
              </a:spcBef>
              <a:buClr>
                <a:srgbClr val="eeebe3"/>
              </a:buClr>
              <a:buFont typeface="Arial"/>
              <a:buChar char="•"/>
            </a:pPr>
            <a:r>
              <a:rPr b="0" lang="en-US" sz="14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Fourth level</a:t>
            </a:r>
            <a:endParaRPr b="0" lang="en-US" sz="14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lvl="4" marL="1280160" indent="-182880" defTabSz="914400">
              <a:lnSpc>
                <a:spcPct val="100000"/>
              </a:lnSpc>
              <a:spcBef>
                <a:spcPts val="499"/>
              </a:spcBef>
              <a:buClr>
                <a:srgbClr val="eeebe3"/>
              </a:buClr>
              <a:buFont typeface="Arial"/>
              <a:buChar char="•"/>
            </a:pPr>
            <a:r>
              <a:rPr b="0" lang="en-US" sz="14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Fifth level</a:t>
            </a:r>
            <a:endParaRPr b="0" lang="en-US" sz="14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 type="body"/>
          </p:nvPr>
        </p:nvSpPr>
        <p:spPr>
          <a:xfrm>
            <a:off x="9296280" y="2286000"/>
            <a:ext cx="2430360" cy="3504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defTabSz="914400">
              <a:lnSpc>
                <a:spcPct val="110000"/>
              </a:lnSpc>
              <a:spcBef>
                <a:spcPts val="799"/>
              </a:spcBef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/>
                </a:solidFill>
                <a:effectLst/>
                <a:uFillTx/>
                <a:latin typeface="Century Gothic"/>
              </a:rPr>
              <a:t>Click to edit Master text styles</a:t>
            </a:r>
            <a:endParaRPr b="0" lang="en-US" sz="14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</p:txBody>
      </p:sp>
      <p:sp>
        <p:nvSpPr>
          <p:cNvPr id="88" name="PlaceHolder 4"/>
          <p:cNvSpPr>
            <a:spLocks noGrp="1"/>
          </p:cNvSpPr>
          <p:nvPr>
            <p:ph type="dt" idx="28"/>
          </p:nvPr>
        </p:nvSpPr>
        <p:spPr>
          <a:xfrm>
            <a:off x="389520" y="6214680"/>
            <a:ext cx="2742840" cy="255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000" strike="noStrike" u="none">
                <a:solidFill>
                  <a:schemeClr val="lt2"/>
                </a:solidFill>
                <a:effectLst/>
                <a:uFillTx/>
                <a:latin typeface="Century Gothic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000" strike="noStrike" u="none">
                <a:solidFill>
                  <a:schemeClr val="lt2"/>
                </a:solidFill>
                <a:effectLst/>
                <a:uFillTx/>
                <a:latin typeface="Century Gothic"/>
              </a:rPr>
              <a:t>&lt;päivämäärä/kellonaika&gt;</a:t>
            </a:r>
            <a:endParaRPr b="0" lang="fi-FI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9" name="PlaceHolder 5"/>
          <p:cNvSpPr>
            <a:spLocks noGrp="1"/>
          </p:cNvSpPr>
          <p:nvPr>
            <p:ph type="ftr" idx="29"/>
          </p:nvPr>
        </p:nvSpPr>
        <p:spPr>
          <a:xfrm>
            <a:off x="3439080" y="6214680"/>
            <a:ext cx="5184360" cy="255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ctr">
              <a:buNone/>
              <a:defRPr b="0" lang="fi-FI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fi-FI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&lt;alatunniste&gt;</a:t>
            </a:r>
            <a:endParaRPr b="0" lang="fi-FI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0" name="PlaceHolder 6"/>
          <p:cNvSpPr>
            <a:spLocks noGrp="1"/>
          </p:cNvSpPr>
          <p:nvPr>
            <p:ph type="sldNum" idx="30"/>
          </p:nvPr>
        </p:nvSpPr>
        <p:spPr>
          <a:xfrm>
            <a:off x="10348560" y="6214680"/>
            <a:ext cx="1462680" cy="255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000" strike="noStrike" u="none">
                <a:solidFill>
                  <a:schemeClr val="dk2"/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6DF42E4D-AC7B-4E75-B653-C9879DE1BA57}" type="slidenum">
              <a:rPr b="0" lang="en-US" sz="1000" strike="noStrike" u="none">
                <a:solidFill>
                  <a:schemeClr val="dk2"/>
                </a:solidFill>
                <a:effectLst/>
                <a:uFillTx/>
                <a:latin typeface="Century Gothic"/>
              </a:rPr>
              <a:t>&lt;numero&gt;</a:t>
            </a:fld>
            <a:endParaRPr b="0" lang="fi-FI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1" name="Rectangle 10"/>
          <p:cNvSpPr/>
          <p:nvPr/>
        </p:nvSpPr>
        <p:spPr>
          <a:xfrm>
            <a:off x="9157680" y="374760"/>
            <a:ext cx="2651400" cy="6107760"/>
          </a:xfrm>
          <a:prstGeom prst="rect">
            <a:avLst/>
          </a:prstGeom>
          <a:noFill/>
          <a:ln cap="sq" w="6350">
            <a:solidFill>
              <a:srgbClr val="ffffff">
                <a:lumMod val="65000"/>
                <a:lumOff val="35000"/>
              </a:srgbClr>
            </a:solidFill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fi-FI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icture with Caption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Rectangle 6" hidden="1"/>
          <p:cNvSpPr/>
          <p:nvPr/>
        </p:nvSpPr>
        <p:spPr>
          <a:xfrm>
            <a:off x="234720" y="237600"/>
            <a:ext cx="11722320" cy="6382080"/>
          </a:xfrm>
          <a:prstGeom prst="rect">
            <a:avLst/>
          </a:prstGeom>
          <a:solidFill>
            <a:schemeClr val="tx1"/>
          </a:solidFill>
          <a:ln w="6350">
            <a:solidFill>
              <a:srgbClr val="ffffff">
                <a:lumMod val="7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i-FI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" name="Rectangle 7" hidden="1"/>
          <p:cNvSpPr/>
          <p:nvPr/>
        </p:nvSpPr>
        <p:spPr>
          <a:xfrm>
            <a:off x="371880" y="374760"/>
            <a:ext cx="11448000" cy="6107760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i-FI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4" name="Rectangle 13"/>
          <p:cNvSpPr/>
          <p:nvPr/>
        </p:nvSpPr>
        <p:spPr>
          <a:xfrm>
            <a:off x="9020520" y="237600"/>
            <a:ext cx="2925720" cy="6382080"/>
          </a:xfrm>
          <a:prstGeom prst="rect">
            <a:avLst/>
          </a:prstGeom>
          <a:solidFill>
            <a:schemeClr val="tx1"/>
          </a:solidFill>
          <a:ln cap="sq" w="6350">
            <a:solidFill>
              <a:srgbClr val="ffffff">
                <a:lumMod val="75000"/>
              </a:srgbClr>
            </a:solidFill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fi-FI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" name="Rectangle 8"/>
          <p:cNvSpPr/>
          <p:nvPr/>
        </p:nvSpPr>
        <p:spPr>
          <a:xfrm>
            <a:off x="9157680" y="374760"/>
            <a:ext cx="2651400" cy="6107760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fi-FI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9296280" y="603360"/>
            <a:ext cx="2431800" cy="164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en-US" sz="2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Click to edit Master title style</a:t>
            </a:r>
            <a:endParaRPr b="0" lang="en-US" sz="2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228600" y="237600"/>
            <a:ext cx="8600760" cy="6382080"/>
          </a:xfrm>
          <a:prstGeom prst="rect">
            <a:avLst/>
          </a:prstGeom>
          <a:solidFill>
            <a:srgbClr val="808080"/>
          </a:solidFill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Click to edit the outline text format</a:t>
            </a:r>
            <a:endParaRPr b="0" lang="en-US" sz="32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32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Toinen jäsennystaso</a:t>
            </a:r>
            <a:endParaRPr b="0" lang="en-US" sz="32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Kolmas jäsennystaso</a:t>
            </a:r>
            <a:endParaRPr b="0" lang="en-US" sz="32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32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Neljäs jäsennystaso</a:t>
            </a:r>
            <a:endParaRPr b="0" lang="en-US" sz="32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Viides jäsennystaso</a:t>
            </a:r>
            <a:endParaRPr b="0" lang="en-US" sz="32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Kuudes jäsennystaso</a:t>
            </a:r>
            <a:endParaRPr b="0" lang="en-US" sz="32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Seitsemäs jäsennystaso</a:t>
            </a:r>
            <a:endParaRPr b="0" lang="en-US" sz="32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9296280" y="2286000"/>
            <a:ext cx="2431800" cy="3501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defTabSz="914400">
              <a:lnSpc>
                <a:spcPct val="110000"/>
              </a:lnSpc>
              <a:spcBef>
                <a:spcPts val="799"/>
              </a:spcBef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Click to edit Master text styles</a:t>
            </a:r>
            <a:endParaRPr b="0" lang="en-US" sz="14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dt" idx="31"/>
          </p:nvPr>
        </p:nvSpPr>
        <p:spPr>
          <a:xfrm>
            <a:off x="389520" y="6214680"/>
            <a:ext cx="2742840" cy="255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000" strike="noStrike" u="none">
                <a:solidFill>
                  <a:schemeClr val="dk2"/>
                </a:solidFill>
                <a:effectLst/>
                <a:uFillTx/>
                <a:latin typeface="Century Gothic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000" strike="noStrike" u="none">
                <a:solidFill>
                  <a:schemeClr val="dk2"/>
                </a:solidFill>
                <a:effectLst/>
                <a:uFillTx/>
                <a:latin typeface="Century Gothic"/>
              </a:rPr>
              <a:t>&lt;päivämäärä/kellonaika&gt;</a:t>
            </a:r>
            <a:endParaRPr b="0" lang="fi-FI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0" name="PlaceHolder 5"/>
          <p:cNvSpPr>
            <a:spLocks noGrp="1"/>
          </p:cNvSpPr>
          <p:nvPr>
            <p:ph type="ftr" idx="32"/>
          </p:nvPr>
        </p:nvSpPr>
        <p:spPr>
          <a:xfrm>
            <a:off x="3489840" y="6214680"/>
            <a:ext cx="5211720" cy="255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ctr">
              <a:buNone/>
              <a:defRPr b="0" lang="fi-FI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fi-FI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&lt;alatunniste&gt;</a:t>
            </a:r>
            <a:endParaRPr b="0" lang="fi-FI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1" name="PlaceHolder 6"/>
          <p:cNvSpPr>
            <a:spLocks noGrp="1"/>
          </p:cNvSpPr>
          <p:nvPr>
            <p:ph type="sldNum" idx="33"/>
          </p:nvPr>
        </p:nvSpPr>
        <p:spPr>
          <a:xfrm>
            <a:off x="10348560" y="6214680"/>
            <a:ext cx="1462680" cy="255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000" strike="noStrike" u="none">
                <a:solidFill>
                  <a:schemeClr val="lt2"/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65E7CB86-0DE0-4533-AC91-74058827DB94}" type="slidenum">
              <a:rPr b="0" lang="en-US" sz="1000" strike="noStrike" u="none">
                <a:solidFill>
                  <a:schemeClr val="lt2"/>
                </a:solidFill>
                <a:effectLst/>
                <a:uFillTx/>
                <a:latin typeface="Century Gothic"/>
              </a:rPr>
              <a:t>&lt;numero&gt;</a:t>
            </a:fld>
            <a:endParaRPr b="0" lang="fi-FI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 Header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6" hidden="1"/>
          <p:cNvSpPr/>
          <p:nvPr/>
        </p:nvSpPr>
        <p:spPr>
          <a:xfrm>
            <a:off x="234720" y="237600"/>
            <a:ext cx="11722320" cy="6382080"/>
          </a:xfrm>
          <a:prstGeom prst="rect">
            <a:avLst/>
          </a:prstGeom>
          <a:solidFill>
            <a:schemeClr val="tx1"/>
          </a:solidFill>
          <a:ln w="6350">
            <a:solidFill>
              <a:srgbClr val="ffffff">
                <a:lumMod val="7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i-FI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Rectangle 7" hidden="1"/>
          <p:cNvSpPr/>
          <p:nvPr/>
        </p:nvSpPr>
        <p:spPr>
          <a:xfrm>
            <a:off x="371880" y="374760"/>
            <a:ext cx="11448000" cy="6107760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i-FI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" name="Rectangle 18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blipFill rotWithShape="0">
            <a:blip r:embed="rId2">
              <a:alphaModFix amt="40000"/>
            </a:blip>
            <a:srcRect/>
            <a:tile tx="2423520" ty="2262330" sx="100000" sy="100000" algn="tl"/>
          </a:blip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fi-FI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Rectangle 22"/>
          <p:cNvSpPr/>
          <p:nvPr/>
        </p:nvSpPr>
        <p:spPr>
          <a:xfrm>
            <a:off x="1307880" y="1267560"/>
            <a:ext cx="9576000" cy="4307760"/>
          </a:xfrm>
          <a:prstGeom prst="rect">
            <a:avLst/>
          </a:prstGeom>
          <a:solidFill>
            <a:schemeClr val="tx1"/>
          </a:solidFill>
          <a:ln w="6350">
            <a:solidFill>
              <a:srgbClr val="ffffff">
                <a:lumMod val="65000"/>
                <a:lumOff val="35000"/>
              </a:srgbClr>
            </a:solidFill>
            <a:round/>
          </a:ln>
          <a:effectLst>
            <a:outerShdw algn="ctr" blurRad="63360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i-FI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" name="Rectangle 23"/>
          <p:cNvSpPr/>
          <p:nvPr/>
        </p:nvSpPr>
        <p:spPr>
          <a:xfrm>
            <a:off x="1447920" y="1411560"/>
            <a:ext cx="9295920" cy="4034520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i-FI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" name="Rectangle 29"/>
          <p:cNvSpPr/>
          <p:nvPr/>
        </p:nvSpPr>
        <p:spPr>
          <a:xfrm>
            <a:off x="5135760" y="1267560"/>
            <a:ext cx="1919880" cy="73116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algn="t" blurRad="50760" dir="5400000" dist="12600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fi-FI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42" name="Group 30"/>
          <p:cNvGrpSpPr/>
          <p:nvPr/>
        </p:nvGrpSpPr>
        <p:grpSpPr>
          <a:xfrm>
            <a:off x="5249880" y="1267560"/>
            <a:ext cx="1691640" cy="645120"/>
            <a:chOff x="5249880" y="1267560"/>
            <a:chExt cx="1691640" cy="645120"/>
          </a:xfrm>
        </p:grpSpPr>
        <p:cxnSp>
          <p:nvCxnSpPr>
            <p:cNvPr id="43" name="Straight Connector 31"/>
            <p:cNvCxnSpPr/>
            <p:nvPr/>
          </p:nvCxnSpPr>
          <p:spPr>
            <a:xfrm>
              <a:off x="5249880" y="1267560"/>
              <a:ext cx="360" cy="640440"/>
            </a:xfrm>
            <a:prstGeom prst="straightConnector1">
              <a:avLst/>
            </a:prstGeom>
            <a:ln>
              <a:solidFill>
                <a:srgbClr val="ffffff"/>
              </a:solidFill>
              <a:miter/>
            </a:ln>
          </p:spPr>
        </p:cxnSp>
        <p:cxnSp>
          <p:nvCxnSpPr>
            <p:cNvPr id="44" name="Straight Connector 32"/>
            <p:cNvCxnSpPr/>
            <p:nvPr/>
          </p:nvCxnSpPr>
          <p:spPr>
            <a:xfrm>
              <a:off x="6941520" y="1267560"/>
              <a:ext cx="360" cy="640440"/>
            </a:xfrm>
            <a:prstGeom prst="straightConnector1">
              <a:avLst/>
            </a:prstGeom>
            <a:ln>
              <a:solidFill>
                <a:srgbClr val="ffffff"/>
              </a:solidFill>
              <a:miter/>
            </a:ln>
          </p:spPr>
        </p:cxnSp>
        <p:cxnSp>
          <p:nvCxnSpPr>
            <p:cNvPr id="45" name="Straight Connector 33"/>
            <p:cNvCxnSpPr/>
            <p:nvPr/>
          </p:nvCxnSpPr>
          <p:spPr>
            <a:xfrm>
              <a:off x="5249880" y="1912680"/>
              <a:ext cx="1692000" cy="360"/>
            </a:xfrm>
            <a:prstGeom prst="straightConnector1">
              <a:avLst/>
            </a:prstGeom>
            <a:ln>
              <a:solidFill>
                <a:srgbClr val="ffffff"/>
              </a:solidFill>
              <a:miter/>
            </a:ln>
          </p:spPr>
        </p:cxnSp>
      </p:grpSp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563480" y="2094480"/>
            <a:ext cx="9070560" cy="2587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83000"/>
              </a:lnSpc>
              <a:buNone/>
            </a:pPr>
            <a:r>
              <a:rPr b="0" lang="en-US" sz="7200" spc="-99" strike="noStrike" u="none" cap="all">
                <a:solidFill>
                  <a:schemeClr val="lt1"/>
                </a:solidFill>
                <a:effectLst/>
                <a:uFillTx/>
                <a:latin typeface="Century Gothic"/>
              </a:rPr>
              <a:t>Click to edit Master title style</a:t>
            </a:r>
            <a:endParaRPr b="0" lang="en-US" sz="72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1563480" y="4682160"/>
            <a:ext cx="907056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algn="ctr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r>
              <a:rPr b="0" lang="en-US" sz="1600" strike="noStrike" u="none">
                <a:solidFill>
                  <a:schemeClr val="lt2"/>
                </a:solidFill>
                <a:effectLst/>
                <a:uFillTx/>
                <a:latin typeface="Century Gothic"/>
              </a:rPr>
              <a:t>Click to edit Master text styles</a:t>
            </a:r>
            <a:endParaRPr b="0" lang="en-US" sz="16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dt" idx="13"/>
          </p:nvPr>
        </p:nvSpPr>
        <p:spPr>
          <a:xfrm>
            <a:off x="5321880" y="1344600"/>
            <a:ext cx="1554120" cy="5299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en-US" sz="1300" strike="noStrike" u="none">
                <a:solidFill>
                  <a:schemeClr val="dk2"/>
                </a:solidFill>
                <a:effectLst/>
                <a:uFillTx/>
                <a:latin typeface="Century Gothic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b="0" lang="en-US" sz="1300" strike="noStrike" u="none">
                <a:solidFill>
                  <a:schemeClr val="dk2"/>
                </a:solidFill>
                <a:effectLst/>
                <a:uFillTx/>
                <a:latin typeface="Century Gothic"/>
              </a:rPr>
              <a:t>&lt;päivämäärä/kellonaika&gt;</a:t>
            </a:r>
            <a:endParaRPr b="0" lang="fi-FI" sz="13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9" name="PlaceHolder 4"/>
          <p:cNvSpPr>
            <a:spLocks noGrp="1"/>
          </p:cNvSpPr>
          <p:nvPr>
            <p:ph type="ftr" idx="14"/>
          </p:nvPr>
        </p:nvSpPr>
        <p:spPr>
          <a:xfrm>
            <a:off x="1454040" y="5212080"/>
            <a:ext cx="5906520" cy="228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ctr">
              <a:buNone/>
              <a:defRPr b="0" lang="fi-FI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fi-FI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&lt;alatunniste&gt;</a:t>
            </a:r>
            <a:endParaRPr b="0" lang="fi-FI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0" name="PlaceHolder 5"/>
          <p:cNvSpPr>
            <a:spLocks noGrp="1"/>
          </p:cNvSpPr>
          <p:nvPr>
            <p:ph type="sldNum" idx="15"/>
          </p:nvPr>
        </p:nvSpPr>
        <p:spPr>
          <a:xfrm>
            <a:off x="8604360" y="5212080"/>
            <a:ext cx="2111760" cy="228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000" strike="noStrike" u="none">
                <a:solidFill>
                  <a:schemeClr val="lt2"/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D54325D5-5117-4CBF-9E74-93BFC7386753}" type="slidenum">
              <a:rPr b="0" lang="en-US" sz="1000" strike="noStrike" u="none">
                <a:solidFill>
                  <a:schemeClr val="lt2"/>
                </a:solidFill>
                <a:effectLst/>
                <a:uFillTx/>
                <a:latin typeface="Century Gothic"/>
              </a:rPr>
              <a:t>&lt;numero&gt;</a:t>
            </a:fld>
            <a:endParaRPr b="0" lang="fi-FI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itle and Vertical Text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/>
          <p:cNvSpPr/>
          <p:nvPr/>
        </p:nvSpPr>
        <p:spPr>
          <a:xfrm>
            <a:off x="234720" y="237600"/>
            <a:ext cx="11722320" cy="6382080"/>
          </a:xfrm>
          <a:prstGeom prst="rect">
            <a:avLst/>
          </a:prstGeom>
          <a:solidFill>
            <a:schemeClr val="tx1"/>
          </a:solidFill>
          <a:ln w="6350">
            <a:solidFill>
              <a:srgbClr val="ffffff">
                <a:lumMod val="7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i-FI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Rectangle 7"/>
          <p:cNvSpPr/>
          <p:nvPr/>
        </p:nvSpPr>
        <p:spPr>
          <a:xfrm>
            <a:off x="371880" y="374760"/>
            <a:ext cx="11448000" cy="6107760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i-FI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1066680" y="642600"/>
            <a:ext cx="10058040" cy="1371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en-US" sz="4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Click to edit Master title style</a:t>
            </a:r>
            <a:endParaRPr b="0" lang="en-US" sz="4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1066680" y="2103120"/>
            <a:ext cx="10058040" cy="3931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182880" indent="-182880" defTabSz="914400">
              <a:lnSpc>
                <a:spcPct val="100000"/>
              </a:lnSpc>
              <a:spcBef>
                <a:spcPts val="901"/>
              </a:spcBef>
              <a:buClr>
                <a:srgbClr val="eeebe3"/>
              </a:buClr>
              <a:buFont typeface="Arial"/>
              <a:buChar char="•"/>
            </a:pPr>
            <a:r>
              <a:rPr b="0" lang="en-US" sz="1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Click to edit Master text styles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lvl="1" marL="457200" indent="-182880" defTabSz="914400">
              <a:lnSpc>
                <a:spcPct val="100000"/>
              </a:lnSpc>
              <a:spcBef>
                <a:spcPts val="499"/>
              </a:spcBef>
              <a:buClr>
                <a:srgbClr val="eeebe3"/>
              </a:buClr>
              <a:buFont typeface="Arial"/>
              <a:buChar char="•"/>
            </a:pPr>
            <a:r>
              <a:rPr b="0" lang="en-US" sz="16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Second level</a:t>
            </a:r>
            <a:endParaRPr b="0" lang="en-US" sz="16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lvl="2" marL="731520" indent="-182880" defTabSz="914400">
              <a:lnSpc>
                <a:spcPct val="100000"/>
              </a:lnSpc>
              <a:spcBef>
                <a:spcPts val="499"/>
              </a:spcBef>
              <a:buClr>
                <a:srgbClr val="eeebe3"/>
              </a:buClr>
              <a:buFont typeface="Arial"/>
              <a:buChar char="•"/>
            </a:pPr>
            <a:r>
              <a:rPr b="0" lang="en-US" sz="14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Third level</a:t>
            </a:r>
            <a:endParaRPr b="0" lang="en-US" sz="14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lvl="3" marL="1005840" indent="-182880" defTabSz="914400">
              <a:lnSpc>
                <a:spcPct val="100000"/>
              </a:lnSpc>
              <a:spcBef>
                <a:spcPts val="499"/>
              </a:spcBef>
              <a:buClr>
                <a:srgbClr val="eeebe3"/>
              </a:buClr>
              <a:buFont typeface="Arial"/>
              <a:buChar char="•"/>
            </a:pPr>
            <a:r>
              <a:rPr b="0" lang="en-US" sz="14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Fourth level</a:t>
            </a:r>
            <a:endParaRPr b="0" lang="en-US" sz="14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lvl="4" marL="1280160" indent="-182880" defTabSz="914400">
              <a:lnSpc>
                <a:spcPct val="100000"/>
              </a:lnSpc>
              <a:spcBef>
                <a:spcPts val="499"/>
              </a:spcBef>
              <a:buClr>
                <a:srgbClr val="eeebe3"/>
              </a:buClr>
              <a:buFont typeface="Arial"/>
              <a:buChar char="•"/>
            </a:pPr>
            <a:r>
              <a:rPr b="0" lang="en-US" sz="14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Fifth level</a:t>
            </a:r>
            <a:endParaRPr b="0" lang="en-US" sz="14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dt" idx="4"/>
          </p:nvPr>
        </p:nvSpPr>
        <p:spPr>
          <a:xfrm>
            <a:off x="389520" y="6214680"/>
            <a:ext cx="2742840" cy="255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000" strike="noStrike" u="none">
                <a:solidFill>
                  <a:schemeClr val="lt2"/>
                </a:solidFill>
                <a:effectLst/>
                <a:uFillTx/>
                <a:latin typeface="Century Gothic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000" strike="noStrike" u="none">
                <a:solidFill>
                  <a:schemeClr val="lt2"/>
                </a:solidFill>
                <a:effectLst/>
                <a:uFillTx/>
                <a:latin typeface="Century Gothic"/>
              </a:rPr>
              <a:t>&lt;päivämäärä/kellonaika&gt;</a:t>
            </a:r>
            <a:endParaRPr b="0" lang="fi-FI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ftr" idx="5"/>
          </p:nvPr>
        </p:nvSpPr>
        <p:spPr>
          <a:xfrm>
            <a:off x="3489840" y="6214680"/>
            <a:ext cx="5211720" cy="255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ctr">
              <a:buNone/>
              <a:defRPr b="0" lang="fi-FI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fi-FI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&lt;alatunniste&gt;</a:t>
            </a:r>
            <a:endParaRPr b="0" lang="fi-FI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" name="PlaceHolder 5"/>
          <p:cNvSpPr>
            <a:spLocks noGrp="1"/>
          </p:cNvSpPr>
          <p:nvPr>
            <p:ph type="sldNum" idx="6"/>
          </p:nvPr>
        </p:nvSpPr>
        <p:spPr>
          <a:xfrm>
            <a:off x="10348560" y="6214680"/>
            <a:ext cx="1462680" cy="255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000" strike="noStrike" u="none">
                <a:solidFill>
                  <a:schemeClr val="lt2"/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A9C5BCFA-25A3-47D6-9F4C-AE04CF31C13A}" type="slidenum">
              <a:rPr b="0" lang="en-US" sz="1000" strike="noStrike" u="none">
                <a:solidFill>
                  <a:schemeClr val="lt2"/>
                </a:solidFill>
                <a:effectLst/>
                <a:uFillTx/>
                <a:latin typeface="Century Gothic"/>
              </a:rPr>
              <a:t>&lt;numero&gt;</a:t>
            </a:fld>
            <a:endParaRPr b="0" lang="fi-FI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Vertical Title and Text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6"/>
          <p:cNvSpPr/>
          <p:nvPr/>
        </p:nvSpPr>
        <p:spPr>
          <a:xfrm>
            <a:off x="234720" y="237600"/>
            <a:ext cx="11722320" cy="6382080"/>
          </a:xfrm>
          <a:prstGeom prst="rect">
            <a:avLst/>
          </a:prstGeom>
          <a:solidFill>
            <a:schemeClr val="tx1"/>
          </a:solidFill>
          <a:ln w="6350">
            <a:solidFill>
              <a:srgbClr val="ffffff">
                <a:lumMod val="7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i-FI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Rectangle 7"/>
          <p:cNvSpPr/>
          <p:nvPr/>
        </p:nvSpPr>
        <p:spPr>
          <a:xfrm>
            <a:off x="371880" y="374760"/>
            <a:ext cx="11448000" cy="6107760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i-FI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8991720" y="762120"/>
            <a:ext cx="2361960" cy="5257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 vert="eaVert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en-US" sz="4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Click to edit Master title style</a:t>
            </a:r>
            <a:endParaRPr b="0" lang="en-US" sz="4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838080" y="762120"/>
            <a:ext cx="8076960" cy="5257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182880" indent="-182880" defTabSz="914400">
              <a:lnSpc>
                <a:spcPct val="100000"/>
              </a:lnSpc>
              <a:spcBef>
                <a:spcPts val="901"/>
              </a:spcBef>
              <a:buClr>
                <a:srgbClr val="eeebe3"/>
              </a:buClr>
              <a:buFont typeface="Arial"/>
              <a:buChar char="•"/>
            </a:pPr>
            <a:r>
              <a:rPr b="0" lang="en-US" sz="1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Click to edit Master text styles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lvl="1" marL="457200" indent="-182880" defTabSz="914400">
              <a:lnSpc>
                <a:spcPct val="100000"/>
              </a:lnSpc>
              <a:spcBef>
                <a:spcPts val="499"/>
              </a:spcBef>
              <a:buClr>
                <a:srgbClr val="eeebe3"/>
              </a:buClr>
              <a:buFont typeface="Arial"/>
              <a:buChar char="•"/>
            </a:pPr>
            <a:r>
              <a:rPr b="0" lang="en-US" sz="16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Second level</a:t>
            </a:r>
            <a:endParaRPr b="0" lang="en-US" sz="16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lvl="2" marL="731520" indent="-182880" defTabSz="914400">
              <a:lnSpc>
                <a:spcPct val="100000"/>
              </a:lnSpc>
              <a:spcBef>
                <a:spcPts val="499"/>
              </a:spcBef>
              <a:buClr>
                <a:srgbClr val="eeebe3"/>
              </a:buClr>
              <a:buFont typeface="Arial"/>
              <a:buChar char="•"/>
            </a:pPr>
            <a:r>
              <a:rPr b="0" lang="en-US" sz="14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Third level</a:t>
            </a:r>
            <a:endParaRPr b="0" lang="en-US" sz="14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lvl="3" marL="1005840" indent="-182880" defTabSz="914400">
              <a:lnSpc>
                <a:spcPct val="100000"/>
              </a:lnSpc>
              <a:spcBef>
                <a:spcPts val="499"/>
              </a:spcBef>
              <a:buClr>
                <a:srgbClr val="eeebe3"/>
              </a:buClr>
              <a:buFont typeface="Arial"/>
              <a:buChar char="•"/>
            </a:pPr>
            <a:r>
              <a:rPr b="0" lang="en-US" sz="14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Fourth level</a:t>
            </a:r>
            <a:endParaRPr b="0" lang="en-US" sz="14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lvl="4" marL="1280160" indent="-182880" defTabSz="914400">
              <a:lnSpc>
                <a:spcPct val="100000"/>
              </a:lnSpc>
              <a:spcBef>
                <a:spcPts val="499"/>
              </a:spcBef>
              <a:buClr>
                <a:srgbClr val="eeebe3"/>
              </a:buClr>
              <a:buFont typeface="Arial"/>
              <a:buChar char="•"/>
            </a:pPr>
            <a:r>
              <a:rPr b="0" lang="en-US" sz="14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Fifth level</a:t>
            </a:r>
            <a:endParaRPr b="0" lang="en-US" sz="14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dt" idx="7"/>
          </p:nvPr>
        </p:nvSpPr>
        <p:spPr>
          <a:xfrm>
            <a:off x="389520" y="6214680"/>
            <a:ext cx="2742840" cy="255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000" strike="noStrike" u="none">
                <a:solidFill>
                  <a:schemeClr val="lt2"/>
                </a:solidFill>
                <a:effectLst/>
                <a:uFillTx/>
                <a:latin typeface="Century Gothic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000" strike="noStrike" u="none">
                <a:solidFill>
                  <a:schemeClr val="lt2"/>
                </a:solidFill>
                <a:effectLst/>
                <a:uFillTx/>
                <a:latin typeface="Century Gothic"/>
              </a:rPr>
              <a:t>&lt;päivämäärä/kellonaika&gt;</a:t>
            </a:r>
            <a:endParaRPr b="0" lang="fi-FI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ftr" idx="8"/>
          </p:nvPr>
        </p:nvSpPr>
        <p:spPr>
          <a:xfrm>
            <a:off x="3489840" y="6214680"/>
            <a:ext cx="5211720" cy="255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ctr">
              <a:buNone/>
              <a:defRPr b="0" lang="fi-FI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fi-FI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&lt;alatunniste&gt;</a:t>
            </a:r>
            <a:endParaRPr b="0" lang="fi-FI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" name="PlaceHolder 5"/>
          <p:cNvSpPr>
            <a:spLocks noGrp="1"/>
          </p:cNvSpPr>
          <p:nvPr>
            <p:ph type="sldNum" idx="9"/>
          </p:nvPr>
        </p:nvSpPr>
        <p:spPr>
          <a:xfrm>
            <a:off x="10348560" y="6214680"/>
            <a:ext cx="1462680" cy="255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000" strike="noStrike" u="none">
                <a:solidFill>
                  <a:schemeClr val="lt2"/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D44E6DFB-C221-42D3-83B2-3CDC9CB3F333}" type="slidenum">
              <a:rPr b="0" lang="en-US" sz="1000" strike="noStrike" u="none">
                <a:solidFill>
                  <a:schemeClr val="lt2"/>
                </a:solidFill>
                <a:effectLst/>
                <a:uFillTx/>
                <a:latin typeface="Century Gothic"/>
              </a:rPr>
              <a:t>&lt;numero&gt;</a:t>
            </a:fld>
            <a:endParaRPr b="0" lang="fi-FI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6"/>
          <p:cNvSpPr/>
          <p:nvPr/>
        </p:nvSpPr>
        <p:spPr>
          <a:xfrm>
            <a:off x="234720" y="237600"/>
            <a:ext cx="11722320" cy="6382080"/>
          </a:xfrm>
          <a:prstGeom prst="rect">
            <a:avLst/>
          </a:prstGeom>
          <a:solidFill>
            <a:schemeClr val="tx1"/>
          </a:solidFill>
          <a:ln w="6350">
            <a:solidFill>
              <a:srgbClr val="ffffff">
                <a:lumMod val="7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i-FI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Rectangle 7"/>
          <p:cNvSpPr/>
          <p:nvPr/>
        </p:nvSpPr>
        <p:spPr>
          <a:xfrm>
            <a:off x="371880" y="374760"/>
            <a:ext cx="11448000" cy="6107760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i-FI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1066680" y="642600"/>
            <a:ext cx="10058040" cy="1371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en-US" sz="4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Click to edit Master title style</a:t>
            </a:r>
            <a:endParaRPr b="0" lang="en-US" sz="4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1066680" y="2103120"/>
            <a:ext cx="10058040" cy="3931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182880" indent="-182880" defTabSz="914400">
              <a:lnSpc>
                <a:spcPct val="100000"/>
              </a:lnSpc>
              <a:spcBef>
                <a:spcPts val="901"/>
              </a:spcBef>
              <a:buClr>
                <a:srgbClr val="eeebe3"/>
              </a:buClr>
              <a:buFont typeface="Arial"/>
              <a:buChar char="•"/>
            </a:pPr>
            <a:r>
              <a:rPr b="0" lang="en-US" sz="1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Click to edit Master text styles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lvl="1" marL="457200" indent="-182880" defTabSz="914400">
              <a:lnSpc>
                <a:spcPct val="100000"/>
              </a:lnSpc>
              <a:spcBef>
                <a:spcPts val="499"/>
              </a:spcBef>
              <a:buClr>
                <a:srgbClr val="eeebe3"/>
              </a:buClr>
              <a:buFont typeface="Arial"/>
              <a:buChar char="•"/>
            </a:pPr>
            <a:r>
              <a:rPr b="0" lang="en-US" sz="16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Second level</a:t>
            </a:r>
            <a:endParaRPr b="0" lang="en-US" sz="16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lvl="2" marL="731520" indent="-182880" defTabSz="914400">
              <a:lnSpc>
                <a:spcPct val="100000"/>
              </a:lnSpc>
              <a:spcBef>
                <a:spcPts val="499"/>
              </a:spcBef>
              <a:buClr>
                <a:srgbClr val="eeebe3"/>
              </a:buClr>
              <a:buFont typeface="Arial"/>
              <a:buChar char="•"/>
            </a:pPr>
            <a:r>
              <a:rPr b="0" lang="en-US" sz="14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Third level</a:t>
            </a:r>
            <a:endParaRPr b="0" lang="en-US" sz="14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lvl="3" marL="1005840" indent="-182880" defTabSz="914400">
              <a:lnSpc>
                <a:spcPct val="100000"/>
              </a:lnSpc>
              <a:spcBef>
                <a:spcPts val="499"/>
              </a:spcBef>
              <a:buClr>
                <a:srgbClr val="eeebe3"/>
              </a:buClr>
              <a:buFont typeface="Arial"/>
              <a:buChar char="•"/>
            </a:pPr>
            <a:r>
              <a:rPr b="0" lang="en-US" sz="14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Fourth level</a:t>
            </a:r>
            <a:endParaRPr b="0" lang="en-US" sz="14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lvl="4" marL="1280160" indent="-182880" defTabSz="914400">
              <a:lnSpc>
                <a:spcPct val="100000"/>
              </a:lnSpc>
              <a:spcBef>
                <a:spcPts val="499"/>
              </a:spcBef>
              <a:buClr>
                <a:srgbClr val="eeebe3"/>
              </a:buClr>
              <a:buFont typeface="Arial"/>
              <a:buChar char="•"/>
            </a:pPr>
            <a:r>
              <a:rPr b="0" lang="en-US" sz="14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Fifth level</a:t>
            </a:r>
            <a:endParaRPr b="0" lang="en-US" sz="14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dt" idx="10"/>
          </p:nvPr>
        </p:nvSpPr>
        <p:spPr>
          <a:xfrm>
            <a:off x="389520" y="6214680"/>
            <a:ext cx="2742840" cy="255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000" strike="noStrike" u="none">
                <a:solidFill>
                  <a:schemeClr val="lt2"/>
                </a:solidFill>
                <a:effectLst/>
                <a:uFillTx/>
                <a:latin typeface="Century Gothic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000" strike="noStrike" u="none">
                <a:solidFill>
                  <a:schemeClr val="lt2"/>
                </a:solidFill>
                <a:effectLst/>
                <a:uFillTx/>
                <a:latin typeface="Century Gothic"/>
              </a:rPr>
              <a:t>&lt;päivämäärä/kellonaika&gt;</a:t>
            </a:r>
            <a:endParaRPr b="0" lang="fi-FI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ftr" idx="11"/>
          </p:nvPr>
        </p:nvSpPr>
        <p:spPr>
          <a:xfrm>
            <a:off x="3489840" y="6214680"/>
            <a:ext cx="5211720" cy="255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ctr">
              <a:buNone/>
              <a:defRPr b="0" lang="fi-FI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fi-FI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&lt;alatunniste&gt;</a:t>
            </a:r>
            <a:endParaRPr b="0" lang="fi-FI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sldNum" idx="12"/>
          </p:nvPr>
        </p:nvSpPr>
        <p:spPr>
          <a:xfrm>
            <a:off x="10348560" y="6214680"/>
            <a:ext cx="1462680" cy="255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000" strike="noStrike" u="none">
                <a:solidFill>
                  <a:schemeClr val="lt2"/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69487078-FEB7-4B73-9457-6D3501673341}" type="slidenum">
              <a:rPr b="0" lang="en-US" sz="1000" strike="noStrike" u="none">
                <a:solidFill>
                  <a:schemeClr val="lt2"/>
                </a:solidFill>
                <a:effectLst/>
                <a:uFillTx/>
                <a:latin typeface="Century Gothic"/>
              </a:rPr>
              <a:t>&lt;numero&gt;</a:t>
            </a:fld>
            <a:endParaRPr b="0" lang="fi-FI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6"/>
          <p:cNvSpPr/>
          <p:nvPr/>
        </p:nvSpPr>
        <p:spPr>
          <a:xfrm>
            <a:off x="234720" y="237600"/>
            <a:ext cx="11722320" cy="6382080"/>
          </a:xfrm>
          <a:prstGeom prst="rect">
            <a:avLst/>
          </a:prstGeom>
          <a:solidFill>
            <a:schemeClr val="tx1"/>
          </a:solidFill>
          <a:ln w="6350">
            <a:solidFill>
              <a:srgbClr val="ffffff">
                <a:lumMod val="7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i-FI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" name="Rectangle 7"/>
          <p:cNvSpPr/>
          <p:nvPr/>
        </p:nvSpPr>
        <p:spPr>
          <a:xfrm>
            <a:off x="371880" y="374760"/>
            <a:ext cx="11448000" cy="6107760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i-FI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1066680" y="642600"/>
            <a:ext cx="10058040" cy="1371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en-US" sz="4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Click to edit Master title style</a:t>
            </a:r>
            <a:endParaRPr b="0" lang="en-US" sz="4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1066680" y="2103120"/>
            <a:ext cx="4754520" cy="3748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182880" indent="-182880" defTabSz="914400">
              <a:lnSpc>
                <a:spcPct val="100000"/>
              </a:lnSpc>
              <a:spcBef>
                <a:spcPts val="901"/>
              </a:spcBef>
              <a:buClr>
                <a:srgbClr val="eeebe3"/>
              </a:buClr>
              <a:buFont typeface="Arial"/>
              <a:buChar char="•"/>
            </a:pPr>
            <a:r>
              <a:rPr b="0" lang="en-US" sz="1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Click to edit Master text styles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lvl="1" marL="457200" indent="-182880" defTabSz="914400">
              <a:lnSpc>
                <a:spcPct val="100000"/>
              </a:lnSpc>
              <a:spcBef>
                <a:spcPts val="499"/>
              </a:spcBef>
              <a:buClr>
                <a:srgbClr val="eeebe3"/>
              </a:buClr>
              <a:buFont typeface="Arial"/>
              <a:buChar char="•"/>
            </a:pPr>
            <a:r>
              <a:rPr b="0" lang="en-US" sz="16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Second level</a:t>
            </a:r>
            <a:endParaRPr b="0" lang="en-US" sz="16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lvl="2" marL="731520" indent="-182880" defTabSz="914400">
              <a:lnSpc>
                <a:spcPct val="100000"/>
              </a:lnSpc>
              <a:spcBef>
                <a:spcPts val="499"/>
              </a:spcBef>
              <a:buClr>
                <a:srgbClr val="eeebe3"/>
              </a:buClr>
              <a:buFont typeface="Arial"/>
              <a:buChar char="•"/>
            </a:pPr>
            <a:r>
              <a:rPr b="0" lang="en-US" sz="14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Third level</a:t>
            </a:r>
            <a:endParaRPr b="0" lang="en-US" sz="14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lvl="3" marL="1005840" indent="-182880" defTabSz="914400">
              <a:lnSpc>
                <a:spcPct val="100000"/>
              </a:lnSpc>
              <a:spcBef>
                <a:spcPts val="499"/>
              </a:spcBef>
              <a:buClr>
                <a:srgbClr val="eeebe3"/>
              </a:buClr>
              <a:buFont typeface="Arial"/>
              <a:buChar char="•"/>
            </a:pPr>
            <a:r>
              <a:rPr b="0" lang="en-US" sz="14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Fourth level</a:t>
            </a:r>
            <a:endParaRPr b="0" lang="en-US" sz="14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lvl="4" marL="1280160" indent="-182880" defTabSz="914400">
              <a:lnSpc>
                <a:spcPct val="100000"/>
              </a:lnSpc>
              <a:spcBef>
                <a:spcPts val="499"/>
              </a:spcBef>
              <a:buClr>
                <a:srgbClr val="eeebe3"/>
              </a:buClr>
              <a:buFont typeface="Arial"/>
              <a:buChar char="•"/>
            </a:pPr>
            <a:r>
              <a:rPr b="0" lang="en-US" sz="14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Fifth level</a:t>
            </a:r>
            <a:endParaRPr b="0" lang="en-US" sz="14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6370200" y="2103120"/>
            <a:ext cx="4754520" cy="3748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182880" indent="-182880" defTabSz="914400">
              <a:lnSpc>
                <a:spcPct val="100000"/>
              </a:lnSpc>
              <a:spcBef>
                <a:spcPts val="901"/>
              </a:spcBef>
              <a:buClr>
                <a:srgbClr val="eeebe3"/>
              </a:buClr>
              <a:buFont typeface="Arial"/>
              <a:buChar char="•"/>
            </a:pPr>
            <a:r>
              <a:rPr b="0" lang="en-US" sz="1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Click to edit Master text styles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lvl="1" marL="457200" indent="-182880" defTabSz="914400">
              <a:lnSpc>
                <a:spcPct val="100000"/>
              </a:lnSpc>
              <a:spcBef>
                <a:spcPts val="499"/>
              </a:spcBef>
              <a:buClr>
                <a:srgbClr val="eeebe3"/>
              </a:buClr>
              <a:buFont typeface="Arial"/>
              <a:buChar char="•"/>
            </a:pPr>
            <a:r>
              <a:rPr b="0" lang="en-US" sz="16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Second level</a:t>
            </a:r>
            <a:endParaRPr b="0" lang="en-US" sz="16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lvl="2" marL="731520" indent="-182880" defTabSz="914400">
              <a:lnSpc>
                <a:spcPct val="100000"/>
              </a:lnSpc>
              <a:spcBef>
                <a:spcPts val="499"/>
              </a:spcBef>
              <a:buClr>
                <a:srgbClr val="eeebe3"/>
              </a:buClr>
              <a:buFont typeface="Arial"/>
              <a:buChar char="•"/>
            </a:pPr>
            <a:r>
              <a:rPr b="0" lang="en-US" sz="14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Third level</a:t>
            </a:r>
            <a:endParaRPr b="0" lang="en-US" sz="14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lvl="3" marL="1005840" indent="-182880" defTabSz="914400">
              <a:lnSpc>
                <a:spcPct val="100000"/>
              </a:lnSpc>
              <a:spcBef>
                <a:spcPts val="499"/>
              </a:spcBef>
              <a:buClr>
                <a:srgbClr val="eeebe3"/>
              </a:buClr>
              <a:buFont typeface="Arial"/>
              <a:buChar char="•"/>
            </a:pPr>
            <a:r>
              <a:rPr b="0" lang="en-US" sz="14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Fourth level</a:t>
            </a:r>
            <a:endParaRPr b="0" lang="en-US" sz="14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lvl="4" marL="1280160" indent="-182880" defTabSz="914400">
              <a:lnSpc>
                <a:spcPct val="100000"/>
              </a:lnSpc>
              <a:spcBef>
                <a:spcPts val="499"/>
              </a:spcBef>
              <a:buClr>
                <a:srgbClr val="eeebe3"/>
              </a:buClr>
              <a:buFont typeface="Arial"/>
              <a:buChar char="•"/>
            </a:pPr>
            <a:r>
              <a:rPr b="0" lang="en-US" sz="14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Fifth level</a:t>
            </a:r>
            <a:endParaRPr b="0" lang="en-US" sz="14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dt" idx="16"/>
          </p:nvPr>
        </p:nvSpPr>
        <p:spPr>
          <a:xfrm>
            <a:off x="389520" y="6214680"/>
            <a:ext cx="2742840" cy="255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000" strike="noStrike" u="none">
                <a:solidFill>
                  <a:schemeClr val="lt2"/>
                </a:solidFill>
                <a:effectLst/>
                <a:uFillTx/>
                <a:latin typeface="Century Gothic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000" strike="noStrike" u="none">
                <a:solidFill>
                  <a:schemeClr val="lt2"/>
                </a:solidFill>
                <a:effectLst/>
                <a:uFillTx/>
                <a:latin typeface="Century Gothic"/>
              </a:rPr>
              <a:t>&lt;päivämäärä/kellonaika&gt;</a:t>
            </a:r>
            <a:endParaRPr b="0" lang="fi-FI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7" name="PlaceHolder 5"/>
          <p:cNvSpPr>
            <a:spLocks noGrp="1"/>
          </p:cNvSpPr>
          <p:nvPr>
            <p:ph type="ftr" idx="17"/>
          </p:nvPr>
        </p:nvSpPr>
        <p:spPr>
          <a:xfrm>
            <a:off x="3489840" y="6214680"/>
            <a:ext cx="5211720" cy="255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ctr">
              <a:buNone/>
              <a:defRPr b="0" lang="fi-FI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fi-FI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&lt;alatunniste&gt;</a:t>
            </a:r>
            <a:endParaRPr b="0" lang="fi-FI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8" name="PlaceHolder 6"/>
          <p:cNvSpPr>
            <a:spLocks noGrp="1"/>
          </p:cNvSpPr>
          <p:nvPr>
            <p:ph type="sldNum" idx="18"/>
          </p:nvPr>
        </p:nvSpPr>
        <p:spPr>
          <a:xfrm>
            <a:off x="10348560" y="6214680"/>
            <a:ext cx="1462680" cy="255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000" strike="noStrike" u="none">
                <a:solidFill>
                  <a:schemeClr val="lt2"/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8591119C-C30D-4478-8E46-381D8E82CF46}" type="slidenum">
              <a:rPr b="0" lang="en-US" sz="1000" strike="noStrike" u="none">
                <a:solidFill>
                  <a:schemeClr val="lt2"/>
                </a:solidFill>
                <a:effectLst/>
                <a:uFillTx/>
                <a:latin typeface="Century Gothic"/>
              </a:rPr>
              <a:t>&lt;numero&gt;</a:t>
            </a:fld>
            <a:endParaRPr b="0" lang="fi-FI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6"/>
          <p:cNvSpPr/>
          <p:nvPr/>
        </p:nvSpPr>
        <p:spPr>
          <a:xfrm>
            <a:off x="234720" y="237600"/>
            <a:ext cx="11722320" cy="6382080"/>
          </a:xfrm>
          <a:prstGeom prst="rect">
            <a:avLst/>
          </a:prstGeom>
          <a:solidFill>
            <a:schemeClr val="tx1"/>
          </a:solidFill>
          <a:ln w="6350">
            <a:solidFill>
              <a:srgbClr val="ffffff">
                <a:lumMod val="7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i-FI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" name="Rectangle 7"/>
          <p:cNvSpPr/>
          <p:nvPr/>
        </p:nvSpPr>
        <p:spPr>
          <a:xfrm>
            <a:off x="371880" y="374760"/>
            <a:ext cx="11448000" cy="6107760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i-FI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066680" y="642600"/>
            <a:ext cx="10058040" cy="1371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en-US" sz="4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Click to edit Master title style</a:t>
            </a:r>
            <a:endParaRPr b="0" lang="en-US" sz="4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1069920" y="2074320"/>
            <a:ext cx="4754520" cy="639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800" strike="noStrike" u="none">
                <a:solidFill>
                  <a:schemeClr val="lt2"/>
                </a:solidFill>
                <a:effectLst/>
                <a:uFillTx/>
                <a:latin typeface="Century Gothic"/>
              </a:rPr>
              <a:t>Click to edit Master text styles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1069920" y="2755800"/>
            <a:ext cx="4754520" cy="3200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182880" indent="-182880" defTabSz="914400">
              <a:lnSpc>
                <a:spcPct val="100000"/>
              </a:lnSpc>
              <a:spcBef>
                <a:spcPts val="901"/>
              </a:spcBef>
              <a:buClr>
                <a:srgbClr val="eeebe3"/>
              </a:buClr>
              <a:buFont typeface="Arial"/>
              <a:buChar char="•"/>
            </a:pPr>
            <a:r>
              <a:rPr b="0" lang="en-US" sz="1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Click to edit Master text styles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lvl="1" marL="457200" indent="-182880" defTabSz="914400">
              <a:lnSpc>
                <a:spcPct val="100000"/>
              </a:lnSpc>
              <a:spcBef>
                <a:spcPts val="499"/>
              </a:spcBef>
              <a:buClr>
                <a:srgbClr val="eeebe3"/>
              </a:buClr>
              <a:buFont typeface="Arial"/>
              <a:buChar char="•"/>
            </a:pPr>
            <a:r>
              <a:rPr b="0" lang="en-US" sz="16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Second level</a:t>
            </a:r>
            <a:endParaRPr b="0" lang="en-US" sz="16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lvl="2" marL="731520" indent="-182880" defTabSz="914400">
              <a:lnSpc>
                <a:spcPct val="100000"/>
              </a:lnSpc>
              <a:spcBef>
                <a:spcPts val="499"/>
              </a:spcBef>
              <a:buClr>
                <a:srgbClr val="eeebe3"/>
              </a:buClr>
              <a:buFont typeface="Arial"/>
              <a:buChar char="•"/>
            </a:pPr>
            <a:r>
              <a:rPr b="0" lang="en-US" sz="14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Third level</a:t>
            </a:r>
            <a:endParaRPr b="0" lang="en-US" sz="14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lvl="3" marL="1005840" indent="-182880" defTabSz="914400">
              <a:lnSpc>
                <a:spcPct val="100000"/>
              </a:lnSpc>
              <a:spcBef>
                <a:spcPts val="499"/>
              </a:spcBef>
              <a:buClr>
                <a:srgbClr val="eeebe3"/>
              </a:buClr>
              <a:buFont typeface="Arial"/>
              <a:buChar char="•"/>
            </a:pPr>
            <a:r>
              <a:rPr b="0" lang="en-US" sz="14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Fourth level</a:t>
            </a:r>
            <a:endParaRPr b="0" lang="en-US" sz="14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lvl="4" marL="1280160" indent="-182880" defTabSz="914400">
              <a:lnSpc>
                <a:spcPct val="100000"/>
              </a:lnSpc>
              <a:spcBef>
                <a:spcPts val="499"/>
              </a:spcBef>
              <a:buClr>
                <a:srgbClr val="eeebe3"/>
              </a:buClr>
              <a:buFont typeface="Arial"/>
              <a:buChar char="•"/>
            </a:pPr>
            <a:r>
              <a:rPr b="0" lang="en-US" sz="14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Fifth level</a:t>
            </a:r>
            <a:endParaRPr b="0" lang="en-US" sz="14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6373440" y="2074320"/>
            <a:ext cx="4754520" cy="639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800" strike="noStrike" u="none">
                <a:solidFill>
                  <a:schemeClr val="lt2"/>
                </a:solidFill>
                <a:effectLst/>
                <a:uFillTx/>
                <a:latin typeface="Century Gothic"/>
              </a:rPr>
              <a:t>Click to edit Master text styles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</p:txBody>
      </p:sp>
      <p:sp>
        <p:nvSpPr>
          <p:cNvPr id="65" name="PlaceHolder 5"/>
          <p:cNvSpPr>
            <a:spLocks noGrp="1"/>
          </p:cNvSpPr>
          <p:nvPr>
            <p:ph type="body"/>
          </p:nvPr>
        </p:nvSpPr>
        <p:spPr>
          <a:xfrm>
            <a:off x="6373440" y="2756520"/>
            <a:ext cx="4754520" cy="3200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182880" indent="-182880" defTabSz="914400">
              <a:lnSpc>
                <a:spcPct val="100000"/>
              </a:lnSpc>
              <a:spcBef>
                <a:spcPts val="901"/>
              </a:spcBef>
              <a:buClr>
                <a:srgbClr val="eeebe3"/>
              </a:buClr>
              <a:buFont typeface="Arial"/>
              <a:buChar char="•"/>
            </a:pPr>
            <a:r>
              <a:rPr b="0" lang="en-US" sz="1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Click to edit Master text styles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lvl="1" marL="457200" indent="-182880" defTabSz="914400">
              <a:lnSpc>
                <a:spcPct val="100000"/>
              </a:lnSpc>
              <a:spcBef>
                <a:spcPts val="499"/>
              </a:spcBef>
              <a:buClr>
                <a:srgbClr val="eeebe3"/>
              </a:buClr>
              <a:buFont typeface="Arial"/>
              <a:buChar char="•"/>
            </a:pPr>
            <a:r>
              <a:rPr b="0" lang="en-US" sz="16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Second level</a:t>
            </a:r>
            <a:endParaRPr b="0" lang="en-US" sz="16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lvl="2" marL="731520" indent="-182880" defTabSz="914400">
              <a:lnSpc>
                <a:spcPct val="100000"/>
              </a:lnSpc>
              <a:spcBef>
                <a:spcPts val="499"/>
              </a:spcBef>
              <a:buClr>
                <a:srgbClr val="eeebe3"/>
              </a:buClr>
              <a:buFont typeface="Arial"/>
              <a:buChar char="•"/>
            </a:pPr>
            <a:r>
              <a:rPr b="0" lang="en-US" sz="14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Third level</a:t>
            </a:r>
            <a:endParaRPr b="0" lang="en-US" sz="14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lvl="3" marL="1005840" indent="-182880" defTabSz="914400">
              <a:lnSpc>
                <a:spcPct val="100000"/>
              </a:lnSpc>
              <a:spcBef>
                <a:spcPts val="499"/>
              </a:spcBef>
              <a:buClr>
                <a:srgbClr val="eeebe3"/>
              </a:buClr>
              <a:buFont typeface="Arial"/>
              <a:buChar char="•"/>
            </a:pPr>
            <a:r>
              <a:rPr b="0" lang="en-US" sz="14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Fourth level</a:t>
            </a:r>
            <a:endParaRPr b="0" lang="en-US" sz="14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lvl="4" marL="1280160" indent="-182880" defTabSz="914400">
              <a:lnSpc>
                <a:spcPct val="100000"/>
              </a:lnSpc>
              <a:spcBef>
                <a:spcPts val="499"/>
              </a:spcBef>
              <a:buClr>
                <a:srgbClr val="eeebe3"/>
              </a:buClr>
              <a:buFont typeface="Arial"/>
              <a:buChar char="•"/>
            </a:pPr>
            <a:r>
              <a:rPr b="0" lang="en-US" sz="14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Fifth level</a:t>
            </a:r>
            <a:endParaRPr b="0" lang="en-US" sz="14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</p:txBody>
      </p:sp>
      <p:sp>
        <p:nvSpPr>
          <p:cNvPr id="66" name="PlaceHolder 6"/>
          <p:cNvSpPr>
            <a:spLocks noGrp="1"/>
          </p:cNvSpPr>
          <p:nvPr>
            <p:ph type="dt" idx="19"/>
          </p:nvPr>
        </p:nvSpPr>
        <p:spPr>
          <a:xfrm>
            <a:off x="389520" y="6214680"/>
            <a:ext cx="2742840" cy="255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000" strike="noStrike" u="none">
                <a:solidFill>
                  <a:schemeClr val="lt2"/>
                </a:solidFill>
                <a:effectLst/>
                <a:uFillTx/>
                <a:latin typeface="Century Gothic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000" strike="noStrike" u="none">
                <a:solidFill>
                  <a:schemeClr val="lt2"/>
                </a:solidFill>
                <a:effectLst/>
                <a:uFillTx/>
                <a:latin typeface="Century Gothic"/>
              </a:rPr>
              <a:t>&lt;päivämäärä/kellonaika&gt;</a:t>
            </a:r>
            <a:endParaRPr b="0" lang="fi-FI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7" name="PlaceHolder 7"/>
          <p:cNvSpPr>
            <a:spLocks noGrp="1"/>
          </p:cNvSpPr>
          <p:nvPr>
            <p:ph type="ftr" idx="20"/>
          </p:nvPr>
        </p:nvSpPr>
        <p:spPr>
          <a:xfrm>
            <a:off x="3489840" y="6214680"/>
            <a:ext cx="5211720" cy="255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ctr">
              <a:buNone/>
              <a:defRPr b="0" lang="fi-FI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fi-FI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&lt;alatunniste&gt;</a:t>
            </a:r>
            <a:endParaRPr b="0" lang="fi-FI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8" name="PlaceHolder 8"/>
          <p:cNvSpPr>
            <a:spLocks noGrp="1"/>
          </p:cNvSpPr>
          <p:nvPr>
            <p:ph type="sldNum" idx="21"/>
          </p:nvPr>
        </p:nvSpPr>
        <p:spPr>
          <a:xfrm>
            <a:off x="10348560" y="6214680"/>
            <a:ext cx="1462680" cy="255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000" strike="noStrike" u="none">
                <a:solidFill>
                  <a:schemeClr val="lt2"/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0458EEF4-AA17-4899-A6A5-89C023629AF3}" type="slidenum">
              <a:rPr b="0" lang="en-US" sz="1000" strike="noStrike" u="none">
                <a:solidFill>
                  <a:schemeClr val="lt2"/>
                </a:solidFill>
                <a:effectLst/>
                <a:uFillTx/>
                <a:latin typeface="Century Gothic"/>
              </a:rPr>
              <a:t>&lt;numero&gt;</a:t>
            </a:fld>
            <a:endParaRPr b="0" lang="fi-FI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Rectangle 6"/>
          <p:cNvSpPr/>
          <p:nvPr/>
        </p:nvSpPr>
        <p:spPr>
          <a:xfrm>
            <a:off x="234720" y="237600"/>
            <a:ext cx="11722320" cy="6382080"/>
          </a:xfrm>
          <a:prstGeom prst="rect">
            <a:avLst/>
          </a:prstGeom>
          <a:solidFill>
            <a:schemeClr val="tx1"/>
          </a:solidFill>
          <a:ln w="6350">
            <a:solidFill>
              <a:srgbClr val="ffffff">
                <a:lumMod val="7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i-FI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" name="Rectangle 7"/>
          <p:cNvSpPr/>
          <p:nvPr/>
        </p:nvSpPr>
        <p:spPr>
          <a:xfrm>
            <a:off x="371880" y="374760"/>
            <a:ext cx="11448000" cy="6107760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i-FI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1066680" y="642600"/>
            <a:ext cx="10058040" cy="1371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en-US" sz="4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Click to edit Master title style</a:t>
            </a:r>
            <a:endParaRPr b="0" lang="en-US" sz="4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dt" idx="22"/>
          </p:nvPr>
        </p:nvSpPr>
        <p:spPr>
          <a:xfrm>
            <a:off x="389520" y="6214680"/>
            <a:ext cx="2742840" cy="255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000" strike="noStrike" u="none">
                <a:solidFill>
                  <a:schemeClr val="lt2"/>
                </a:solidFill>
                <a:effectLst/>
                <a:uFillTx/>
                <a:latin typeface="Century Gothic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000" strike="noStrike" u="none">
                <a:solidFill>
                  <a:schemeClr val="lt2"/>
                </a:solidFill>
                <a:effectLst/>
                <a:uFillTx/>
                <a:latin typeface="Century Gothic"/>
              </a:rPr>
              <a:t>&lt;päivämäärä/kellonaika&gt;</a:t>
            </a:r>
            <a:endParaRPr b="0" lang="fi-FI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ftr" idx="23"/>
          </p:nvPr>
        </p:nvSpPr>
        <p:spPr>
          <a:xfrm>
            <a:off x="3489840" y="6214680"/>
            <a:ext cx="5211720" cy="255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ctr">
              <a:buNone/>
              <a:defRPr b="0" lang="fi-FI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fi-FI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&lt;alatunniste&gt;</a:t>
            </a:r>
            <a:endParaRPr b="0" lang="fi-FI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sldNum" idx="24"/>
          </p:nvPr>
        </p:nvSpPr>
        <p:spPr>
          <a:xfrm>
            <a:off x="10348560" y="6214680"/>
            <a:ext cx="1462680" cy="255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000" strike="noStrike" u="none">
                <a:solidFill>
                  <a:schemeClr val="lt2"/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904AD813-A496-49D9-8718-43F073136F6A}" type="slidenum">
              <a:rPr b="0" lang="en-US" sz="1000" strike="noStrike" u="none">
                <a:solidFill>
                  <a:schemeClr val="lt2"/>
                </a:solidFill>
                <a:effectLst/>
                <a:uFillTx/>
                <a:latin typeface="Century Gothic"/>
              </a:rPr>
              <a:t>&lt;numero&gt;</a:t>
            </a:fld>
            <a:endParaRPr b="0" lang="fi-FI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6"/>
          <p:cNvSpPr/>
          <p:nvPr/>
        </p:nvSpPr>
        <p:spPr>
          <a:xfrm>
            <a:off x="234720" y="237600"/>
            <a:ext cx="11722320" cy="6382080"/>
          </a:xfrm>
          <a:prstGeom prst="rect">
            <a:avLst/>
          </a:prstGeom>
          <a:solidFill>
            <a:schemeClr val="tx1"/>
          </a:solidFill>
          <a:ln w="6350">
            <a:solidFill>
              <a:srgbClr val="ffffff">
                <a:lumMod val="7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i-FI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" name="Rectangle 7"/>
          <p:cNvSpPr/>
          <p:nvPr/>
        </p:nvSpPr>
        <p:spPr>
          <a:xfrm>
            <a:off x="371880" y="374760"/>
            <a:ext cx="11448000" cy="6107760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i-FI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7" name="PlaceHolder 1"/>
          <p:cNvSpPr>
            <a:spLocks noGrp="1"/>
          </p:cNvSpPr>
          <p:nvPr>
            <p:ph type="dt" idx="25"/>
          </p:nvPr>
        </p:nvSpPr>
        <p:spPr>
          <a:xfrm>
            <a:off x="389520" y="6214680"/>
            <a:ext cx="2742840" cy="255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000" strike="noStrike" u="none">
                <a:solidFill>
                  <a:schemeClr val="lt2"/>
                </a:solidFill>
                <a:effectLst/>
                <a:uFillTx/>
                <a:latin typeface="Century Gothic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000" strike="noStrike" u="none">
                <a:solidFill>
                  <a:schemeClr val="lt2"/>
                </a:solidFill>
                <a:effectLst/>
                <a:uFillTx/>
                <a:latin typeface="Century Gothic"/>
              </a:rPr>
              <a:t>&lt;päivämäärä/kellonaika&gt;</a:t>
            </a:r>
            <a:endParaRPr b="0" lang="fi-FI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ftr" idx="26"/>
          </p:nvPr>
        </p:nvSpPr>
        <p:spPr>
          <a:xfrm>
            <a:off x="3489840" y="6214680"/>
            <a:ext cx="5211720" cy="255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ctr">
              <a:buNone/>
              <a:defRPr b="0" lang="fi-FI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fi-FI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&lt;alatunniste&gt;</a:t>
            </a:r>
            <a:endParaRPr b="0" lang="fi-FI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sldNum" idx="27"/>
          </p:nvPr>
        </p:nvSpPr>
        <p:spPr>
          <a:xfrm>
            <a:off x="10348560" y="6214680"/>
            <a:ext cx="1462680" cy="255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000" strike="noStrike" u="none">
                <a:solidFill>
                  <a:schemeClr val="lt2"/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ED767344-A2EF-415D-97AD-CB766553901B}" type="slidenum">
              <a:rPr b="0" lang="en-US" sz="1000" strike="noStrike" u="none">
                <a:solidFill>
                  <a:schemeClr val="lt2"/>
                </a:solidFill>
                <a:effectLst/>
                <a:uFillTx/>
                <a:latin typeface="Century Gothic"/>
              </a:rPr>
              <a:t>&lt;numero&gt;</a:t>
            </a:fld>
            <a:endParaRPr b="0" lang="fi-FI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5" Type="http://schemas.openxmlformats.org/officeDocument/2006/relationships/slideLayout" Target="../slideLayouts/slideLayout6.xml"/><Relationship Id="rId6" Type="http://schemas.openxmlformats.org/officeDocument/2006/relationships/slideLayout" Target="../slideLayouts/slideLayout7.xml"/><Relationship Id="rId7" Type="http://schemas.openxmlformats.org/officeDocument/2006/relationships/slideLayout" Target="../slideLayouts/slideLayout8.xml"/><Relationship Id="rId8" Type="http://schemas.openxmlformats.org/officeDocument/2006/relationships/slideLayout" Target="../slideLayouts/slideLayout9.xml"/><Relationship Id="rId9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dk1" tx1="lt1" bg2="dk2" tx2="lt2" accent1="accent1" accent2="accent2" accent3="accent3" accent4="accent4" accent5="accent5" accent6="accent6" hlink="hlink" folHlink="folHlink"/>
  <p:sldLayoutIdLst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hyperlink" Target="https://peda.net/siilinjarvi/siilinlahden-koulu/lukuvuosisuunnitelma-26-27" TargetMode="External"/><Relationship Id="rId2" Type="http://schemas.openxmlformats.org/officeDocument/2006/relationships/slideLayout" Target="../slideLayouts/slideLayout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hyperlink" Target="https://peda.net/siilinjarvi/siilinlahden-koulu/sko2l" TargetMode="External"/><Relationship Id="rId2" Type="http://schemas.openxmlformats.org/officeDocument/2006/relationships/slideLayout" Target="../slideLayouts/slideLayout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1561680" y="2091240"/>
            <a:ext cx="9068400" cy="2590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marL="1143000" indent="-1143000" algn="ctr" defTabSz="914400">
              <a:lnSpc>
                <a:spcPct val="83000"/>
              </a:lnSpc>
              <a:buClr>
                <a:srgbClr val="ffffff"/>
              </a:buClr>
              <a:buFont typeface="OpenSymbol"/>
              <a:buAutoNum type="arabicPeriod"/>
            </a:pPr>
            <a:r>
              <a:rPr b="0" lang="fi-FI" sz="7200" spc="-99" strike="noStrike" u="none" cap="all">
                <a:solidFill>
                  <a:schemeClr val="lt1"/>
                </a:solidFill>
                <a:effectLst/>
                <a:uFillTx/>
                <a:latin typeface="Century Gothic"/>
              </a:rPr>
              <a:t>Luokkien vanhempainilta</a:t>
            </a:r>
            <a:endParaRPr b="0" lang="en-US" sz="72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subTitle"/>
          </p:nvPr>
        </p:nvSpPr>
        <p:spPr>
          <a:xfrm>
            <a:off x="1562040" y="4682160"/>
            <a:ext cx="907056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algn="ctr">
              <a:buNone/>
            </a:pPr>
            <a:endParaRPr b="0" lang="fi-FI" sz="1600" spc="79" strike="noStrike" u="none">
              <a:solidFill>
                <a:schemeClr val="lt2"/>
              </a:solidFill>
              <a:effectLst/>
              <a:uFillTx/>
              <a:latin typeface="Century Gothi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Picture 4" descr="Keltainen ja sininen symbolit"/>
          <p:cNvPicPr/>
          <p:nvPr/>
        </p:nvPicPr>
        <p:blipFill>
          <a:blip r:embed="rId1">
            <a:alphaModFix amt="25000"/>
          </a:blip>
          <a:srcRect l="0" t="12969" r="-2" b="13514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1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1680" y="291960"/>
            <a:ext cx="11594880" cy="6264360"/>
          </a:xfrm>
          <a:prstGeom prst="rect">
            <a:avLst/>
          </a:prstGeom>
          <a:noFill/>
          <a:ln cap="sq" w="15875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i-FI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1066680" y="642600"/>
            <a:ext cx="10058040" cy="1371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marL="216000" indent="0" defTabSz="914400">
              <a:lnSpc>
                <a:spcPct val="90000"/>
              </a:lnSpc>
              <a:buNone/>
            </a:pPr>
            <a:r>
              <a:rPr b="0" lang="fi-FI" sz="4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Oppimisen tuki</a:t>
            </a:r>
            <a:endParaRPr b="0" lang="en-US" sz="4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/>
          </p:nvPr>
        </p:nvSpPr>
        <p:spPr>
          <a:xfrm>
            <a:off x="1065600" y="1989360"/>
            <a:ext cx="10058040" cy="4453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182880" indent="0" defTabSz="914400">
              <a:lnSpc>
                <a:spcPct val="100000"/>
              </a:lnSpc>
              <a:spcBef>
                <a:spcPts val="901"/>
              </a:spcBef>
              <a:buNone/>
            </a:pPr>
            <a:r>
              <a:rPr b="0" lang="fi-FI" sz="1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Ryhmäkohtainen tuki 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lvl="2" marL="1296000" indent="-288000" defTabSz="9144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i-FI" sz="1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 oppimisen edellytyksiä tukevat opetusjärjestelyt omassa luokassa, kuten eriyttäminen, istumapaikan suunnittelu, joustavat ryhmittelyt, samanaikaisopetus, koulunkäynnin ohjaajan tuki, keskittymistä tukevat apuvälineet, yhteistyö jne.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indent="0" defTabSz="914400">
              <a:spcBef>
                <a:spcPts val="1417"/>
              </a:spcBef>
              <a:buNone/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marL="182880" indent="0" defTabSz="914400">
              <a:spcBef>
                <a:spcPts val="1417"/>
              </a:spcBef>
              <a:buNone/>
            </a:pPr>
            <a:r>
              <a:rPr b="0" lang="fi-FI" sz="1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Oppilaskohtainen tuki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lvl="2" marL="1296000" indent="-288000" defTabSz="9144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i-FI" sz="1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erityisopettajan antama tuki osittain pienryhmässä, pienryhmässä tai erityisluokassa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lvl="2" marL="1296000" indent="-288000" defTabSz="9144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i-FI" sz="1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vaatii yhteistyössä laaditun ja hyväksytyn (hallinnollisen) päätöksen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lvl="1" marL="864000" indent="0" defTabSz="914400">
              <a:spcBef>
                <a:spcPts val="1134"/>
              </a:spcBef>
              <a:buNone/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marL="182880" indent="0" defTabSz="914400">
              <a:spcBef>
                <a:spcPts val="1417"/>
              </a:spcBef>
              <a:buNone/>
            </a:pPr>
            <a:r>
              <a:rPr b="0" lang="fi-FI" sz="1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Tukivasteopetus 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lvl="2" marL="1296000" indent="-288000" defTabSz="9144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i-FI" sz="1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pari tuntia viikossa luokan tukena toinen opettaja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indent="0" defTabSz="914400">
              <a:spcBef>
                <a:spcPts val="1417"/>
              </a:spcBef>
              <a:buNone/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indent="0" defTabSz="914400">
              <a:spcBef>
                <a:spcPts val="1417"/>
              </a:spcBef>
              <a:buNone/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indent="0" defTabSz="914400">
              <a:spcBef>
                <a:spcPts val="1417"/>
              </a:spcBef>
              <a:buNone/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Rectangl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numCol="1" spcCol="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</p:txBody>
      </p:sp>
      <p:sp>
        <p:nvSpPr>
          <p:cNvPr id="125" name="Rectangl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blipFill rotWithShape="0">
            <a:blip r:embed="rId1">
              <a:alphaModFix amt="45000"/>
            </a:blip>
            <a:srcRect/>
            <a:tile tx="2423520" ty="2262330" sx="100000" sy="100000" algn="tl"/>
          </a:blip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fi-FI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6" name="Rectangl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01120" y="457200"/>
            <a:ext cx="8533440" cy="5943240"/>
          </a:xfrm>
          <a:prstGeom prst="rect">
            <a:avLst/>
          </a:prstGeom>
          <a:solidFill>
            <a:schemeClr val="tx1"/>
          </a:solidFill>
          <a:ln w="6350">
            <a:solidFill>
              <a:srgbClr val="ffffff">
                <a:lumMod val="65000"/>
                <a:lumOff val="35000"/>
              </a:srgbClr>
            </a:solidFill>
            <a:round/>
          </a:ln>
          <a:effectLst>
            <a:outerShdw algn="ctr" blurRad="63360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i-FI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7" name="Rectangl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72480" y="621720"/>
            <a:ext cx="8198280" cy="5614200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i-FI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3844440" y="881280"/>
            <a:ext cx="7417440" cy="1516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fi-FI" sz="4800" strike="noStrike" u="none">
                <a:solidFill>
                  <a:schemeClr val="lt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Muita asioita</a:t>
            </a:r>
            <a:endParaRPr b="0" lang="en-US" sz="4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/>
          </p:nvPr>
        </p:nvSpPr>
        <p:spPr>
          <a:xfrm>
            <a:off x="3844440" y="2004480"/>
            <a:ext cx="7244640" cy="3985920"/>
          </a:xfrm>
          <a:prstGeom prst="rect">
            <a:avLst/>
          </a:prstGeom>
          <a:noFill/>
          <a:ln w="0">
            <a:noFill/>
          </a:ln>
        </p:spPr>
        <p:txBody>
          <a:bodyPr lIns="45720" rIns="45720" tIns="45720" bIns="45720" anchor="t">
            <a:normAutofit fontScale="92500" lnSpcReduction="9999"/>
          </a:bodyPr>
          <a:p>
            <a:pPr indent="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r>
              <a:rPr b="0" lang="fi-FI" sz="1800" strike="noStrike" u="none">
                <a:solidFill>
                  <a:schemeClr val="lt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Kodin ja koulun päivä 26.9. klo 9-12. Oppilaille lounas tarjolla! Yksi lapsen "oma" aikuinen mukana päivän aikana. Korvaava päivä 10.5.2027.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indent="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indent="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r>
              <a:rPr b="0" lang="fi-FI" sz="1800" strike="noStrike" u="none">
                <a:solidFill>
                  <a:schemeClr val="lt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Sisäkengät! Jokaisella pitäisi turvallisuuden takaamiseksi olla sisäkengät käytössä.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indent="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indent="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r>
              <a:rPr b="0" lang="fi-FI" sz="1800" strike="noStrike" u="none">
                <a:solidFill>
                  <a:schemeClr val="lt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Liikuntavaatetus: Kouluun jumppapussi, jossa esim. shortsit, t-paita, legginssit, tms., pitkien hiusten kiinnitykseen ponnari, säänmukainen varustus.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indent="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indent="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r>
              <a:rPr b="0" lang="fi-FI" sz="1800" strike="noStrike" u="none">
                <a:solidFill>
                  <a:schemeClr val="lt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MOKO (Monialainen oppimiskokonaisuus): Lukuvuositeemana Liikkuva elämäntapa. Tähän liittyen 5 teemapäivää lukuvuoden aikana.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Rectangl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blipFill rotWithShape="0">
            <a:blip r:embed="rId1">
              <a:alphaModFix amt="45000"/>
            </a:blip>
            <a:srcRect/>
            <a:tile tx="2423520" ty="2262330" sx="100000" sy="100000" algn="tl"/>
          </a:blip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fi-FI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1" name="Rectangl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07880" y="1267560"/>
            <a:ext cx="9576000" cy="4307760"/>
          </a:xfrm>
          <a:prstGeom prst="rect">
            <a:avLst/>
          </a:prstGeom>
          <a:solidFill>
            <a:schemeClr val="tx1"/>
          </a:solidFill>
          <a:ln w="6350">
            <a:solidFill>
              <a:srgbClr val="000000">
                <a:lumMod val="65000"/>
                <a:lumOff val="35000"/>
              </a:srgbClr>
            </a:solidFill>
            <a:round/>
          </a:ln>
          <a:effectLst>
            <a:outerShdw algn="ctr" blurRad="63360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i-FI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2" name="Rectangl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47920" y="1411560"/>
            <a:ext cx="9295920" cy="4034520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i-FI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3" name="Rectangl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35760" y="1267560"/>
            <a:ext cx="1919880" cy="73116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algn="t" blurRad="50760" dir="5400000" dist="12600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fi-FI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134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828320" y="1267560"/>
            <a:ext cx="1567080" cy="645120"/>
            <a:chOff x="4828320" y="1267560"/>
            <a:chExt cx="1567080" cy="645120"/>
          </a:xfrm>
        </p:grpSpPr>
        <p:cxnSp>
          <p:nvCxnSpPr>
            <p:cNvPr id="135" name="Straight Connector 16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/>
          </p:nvCxnSpPr>
          <p:spPr>
            <a:xfrm>
              <a:off x="4828320" y="1267560"/>
              <a:ext cx="360" cy="640440"/>
            </a:xfrm>
            <a:prstGeom prst="straightConnector1">
              <a:avLst/>
            </a:prstGeom>
            <a:ln>
              <a:solidFill>
                <a:srgbClr val="ffffff"/>
              </a:solidFill>
              <a:miter/>
            </a:ln>
          </p:spPr>
        </p:cxnSp>
        <p:cxnSp>
          <p:nvCxnSpPr>
            <p:cNvPr id="136" name="Straight Connector 17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/>
          </p:nvCxnSpPr>
          <p:spPr>
            <a:xfrm>
              <a:off x="6395400" y="1267560"/>
              <a:ext cx="360" cy="640440"/>
            </a:xfrm>
            <a:prstGeom prst="straightConnector1">
              <a:avLst/>
            </a:prstGeom>
            <a:ln>
              <a:solidFill>
                <a:srgbClr val="ffffff"/>
              </a:solidFill>
              <a:miter/>
            </a:ln>
          </p:spPr>
        </p:cxnSp>
        <p:cxnSp>
          <p:nvCxnSpPr>
            <p:cNvPr id="137" name="Straight Connector 1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/>
          </p:nvCxnSpPr>
          <p:spPr>
            <a:xfrm>
              <a:off x="4828320" y="1912680"/>
              <a:ext cx="1567440" cy="360"/>
            </a:xfrm>
            <a:prstGeom prst="straightConnector1">
              <a:avLst/>
            </a:prstGeom>
            <a:ln>
              <a:solidFill>
                <a:srgbClr val="ffffff"/>
              </a:solidFill>
              <a:miter/>
            </a:ln>
          </p:spPr>
        </p:cxnSp>
      </p:grpSp>
      <p:sp>
        <p:nvSpPr>
          <p:cNvPr id="138" name="Rectangle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numCol="1" spcCol="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</p:txBody>
      </p:sp>
      <p:sp>
        <p:nvSpPr>
          <p:cNvPr id="139" name="Rectangle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blipFill rotWithShape="0">
            <a:blip r:embed="rId2">
              <a:alphaModFix amt="40000"/>
            </a:blip>
            <a:srcRect/>
            <a:tile tx="2423520" ty="2262330" sx="100000" sy="100000" algn="tl"/>
          </a:blip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fi-FI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0" name="Rectangle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2160" y="610920"/>
            <a:ext cx="10927440" cy="5635800"/>
          </a:xfrm>
          <a:prstGeom prst="rect">
            <a:avLst/>
          </a:prstGeom>
          <a:solidFill>
            <a:schemeClr val="tx2"/>
          </a:solidFill>
          <a:ln w="6350">
            <a:noFill/>
          </a:ln>
          <a:effectLst>
            <a:outerShdw algn="ctr" blurRad="50760" rotWithShape="0">
              <a:srgbClr val="000000">
                <a:alpha val="66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i-FI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1" name="Rectangle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7040" y="777240"/>
            <a:ext cx="10597680" cy="5303160"/>
          </a:xfrm>
          <a:prstGeom prst="rect">
            <a:avLst/>
          </a:prstGeom>
          <a:solidFill>
            <a:schemeClr val="bg1"/>
          </a:solidFill>
          <a:ln cap="sq" w="6350">
            <a:solidFill>
              <a:srgbClr val="000000">
                <a:lumMod val="75000"/>
                <a:lumOff val="25000"/>
              </a:srgbClr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i-FI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1263600" y="1272960"/>
            <a:ext cx="6544440" cy="43120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algn="r" defTabSz="914400">
              <a:lnSpc>
                <a:spcPct val="83000"/>
              </a:lnSpc>
              <a:buNone/>
            </a:pPr>
            <a:r>
              <a:rPr b="0" lang="en-US" sz="6800" spc="-99" strike="noStrike" u="none" cap="all">
                <a:solidFill>
                  <a:schemeClr val="dk2"/>
                </a:solidFill>
                <a:effectLst/>
                <a:uFillTx/>
                <a:latin typeface="Century Gothic"/>
              </a:rPr>
              <a:t>Mitä koteihin kuuluu?</a:t>
            </a:r>
            <a:endParaRPr b="0" lang="en-US" sz="6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</p:txBody>
      </p:sp>
      <p:sp>
        <p:nvSpPr>
          <p:cNvPr id="143" name="PlaceHolder 2"/>
          <p:cNvSpPr>
            <a:spLocks noGrp="1"/>
          </p:cNvSpPr>
          <p:nvPr>
            <p:ph/>
          </p:nvPr>
        </p:nvSpPr>
        <p:spPr>
          <a:xfrm>
            <a:off x="8473320" y="1272960"/>
            <a:ext cx="2481120" cy="43120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914400">
              <a:lnSpc>
                <a:spcPct val="100000"/>
              </a:lnSpc>
              <a:spcAft>
                <a:spcPts val="601"/>
              </a:spcAft>
              <a:buNone/>
              <a:tabLst>
                <a:tab algn="l" pos="0"/>
              </a:tabLst>
            </a:pPr>
            <a:r>
              <a:rPr b="0" lang="en-US" sz="2000" spc="79" strike="noStrike" u="none">
                <a:solidFill>
                  <a:schemeClr val="dk2"/>
                </a:solidFill>
                <a:effectLst/>
                <a:uFillTx/>
                <a:latin typeface="Century Gothic"/>
              </a:rPr>
              <a:t>Onko mielessä asioita, joista olisi hyvä keskustella yhdessä?</a:t>
            </a:r>
            <a:endParaRPr b="0" lang="en-US" sz="20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</p:txBody>
      </p:sp>
      <p:cxnSp>
        <p:nvCxnSpPr>
          <p:cNvPr id="144" name="Straight Connector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8129520" y="2057400"/>
            <a:ext cx="360" cy="2743560"/>
          </a:xfrm>
          <a:prstGeom prst="straightConnector1">
            <a:avLst/>
          </a:prstGeom>
          <a:ln w="12700">
            <a:solidFill>
              <a:srgbClr val="000000">
                <a:lumMod val="75000"/>
                <a:lumOff val="25000"/>
              </a:srgbClr>
            </a:solidFill>
            <a:round/>
          </a:ln>
        </p:spPr>
      </p:cxn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1066680" y="642600"/>
            <a:ext cx="10058040" cy="1371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fi-FI" sz="4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Luokkien kuulumisia</a:t>
            </a:r>
            <a:endParaRPr b="0" lang="en-US" sz="4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1066680" y="2103120"/>
            <a:ext cx="10058040" cy="3931560"/>
          </a:xfrm>
          <a:prstGeom prst="rect">
            <a:avLst/>
          </a:prstGeom>
          <a:noFill/>
          <a:ln w="0">
            <a:noFill/>
          </a:ln>
        </p:spPr>
        <p:txBody>
          <a:bodyPr lIns="45720" rIns="45720" tIns="45720" bIns="45720" anchor="t">
            <a:normAutofit/>
          </a:bodyPr>
          <a:p>
            <a:pPr indent="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r>
              <a:rPr b="0" lang="fi-FI" sz="1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Luokat on aivan mahtavia!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indent="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r>
              <a:rPr b="0" lang="fi-FI" sz="1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Yhteistyö on lähtenyt sujumaan iloisissa ja positiivisissa merkeissä.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indent="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r>
              <a:rPr b="0" lang="fi-FI" sz="1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Tällä hetkellä näyttäytyy, että kaikilla on koulussa kavereita ja kouluun suhtaudutaan positiivisesti – jatketaan samaan malliin!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indent="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r>
              <a:rPr b="0" lang="fi-FI" sz="1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Mikäli tilanne muuttuu, niin olkaa matalalla kynnyksellä yhteydessä opettajaan.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1066680" y="642600"/>
            <a:ext cx="10058040" cy="1371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fi-FI" sz="4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Yhteydenpito</a:t>
            </a:r>
            <a:endParaRPr b="0" lang="en-US" sz="4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1066680" y="1722240"/>
            <a:ext cx="10058040" cy="4312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85000" lnSpcReduction="9999"/>
          </a:bodyPr>
          <a:p>
            <a:pPr indent="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r>
              <a:rPr b="0" lang="fi-FI" sz="1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Ensisijaisesti yhteydenotot Wilman kautta, tai työpuhelimiin. Emme vastaile oppituntien aikana, emmekä klo 16 jälkeen.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indent="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indent="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r>
              <a:rPr b="0" lang="fi-FI" sz="1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Toivomme, että jos on tiedossa oleva poissaolo, myöhästyminen, tai poissaolon jatkuminen – ilmoitathan meille mahdollisimman pian.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indent="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indent="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r>
              <a:rPr b="0" lang="fi-FI" sz="1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Wilma-merkinnät: mikäli Wilma-merkintöjä ei lapsen sivuilla ole – voit olettaa kaiken olevan hyvin! Myöskään emme merkitse Wilmaan jokaista "risausta", asia on todennäköisesti jo koulussa loppuunkäsitelty.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indent="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endParaRPr b="0" lang="en-US" sz="22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marL="182880" indent="-18288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r>
              <a:rPr b="0" lang="fi-FI" sz="1900" strike="noStrike" u="none">
                <a:solidFill>
                  <a:schemeClr val="lt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Poissaolohakemukset: Wilman selainversio -&gt; 3 palluraa ylälaidassa -&gt; Hakemukset ja päätökset -&gt; tee uusi hakemus (oikea reuna). Opettaja hyväksyy 1-9 pvä, rehtori sitä pidemmät poissaolot.</a:t>
            </a:r>
            <a:endParaRPr b="0" lang="en-US" sz="19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indent="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indent="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r>
              <a:rPr b="0" lang="fi-FI" sz="1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Ilmoitathan herkästi  lapsen koulupäivään vaikuttavista asioista; auttaa meitä ymmärtämään ja huomioimaan.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1066680" y="642600"/>
            <a:ext cx="10058040" cy="1371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fi-FI" sz="4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Luokkien yhteistyö</a:t>
            </a:r>
            <a:endParaRPr b="0" lang="en-US" sz="4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1066680" y="2103120"/>
            <a:ext cx="10058040" cy="3931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r>
              <a:rPr b="0" lang="fi-FI" sz="1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Pyrimme jatkuvasti työskentelemään yhdessä yli luokkarajojen.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indent="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r>
              <a:rPr b="0" lang="fi-FI" sz="1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Tavoitteenamme on mahdollisimman hyvin ryhmäytynyt luokka-aste.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indent="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r>
              <a:rPr b="0" lang="fi-FI" sz="1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Työskentelemme myös koko alkuopetuksen luokkien kanssa, esim. yleisurheilutapahtuma, jossa kaikki 1-2 –luokat mukana.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indent="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066680" y="642600"/>
            <a:ext cx="10058040" cy="1371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fi-FI" sz="4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Läksyt</a:t>
            </a:r>
            <a:endParaRPr b="0" lang="en-US" sz="4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1066680" y="2103120"/>
            <a:ext cx="10058040" cy="3931560"/>
          </a:xfrm>
          <a:prstGeom prst="rect">
            <a:avLst/>
          </a:prstGeom>
          <a:noFill/>
          <a:ln w="0">
            <a:noFill/>
          </a:ln>
        </p:spPr>
        <p:txBody>
          <a:bodyPr lIns="45720" rIns="45720" tIns="45720" bIns="45720" anchor="t">
            <a:normAutofit/>
          </a:bodyPr>
          <a:p>
            <a:pPr indent="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r>
              <a:rPr b="0" lang="fi-FI" sz="1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Läksyjä tulee päivittäin. Tehdään seuraavaksi koulupäiväksi.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indent="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indent="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r>
              <a:rPr b="0" lang="fi-FI" sz="1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Lukuläksyt kuitataan lukukorttiin.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indent="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indent="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r>
              <a:rPr b="0" lang="fi-FI" sz="1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Ole yhteydessä, jos läksyistä on kysyttävää; merkinnöistä tms.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1066680" y="642600"/>
            <a:ext cx="10058040" cy="1371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fi-FI" sz="4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Oppiaineet</a:t>
            </a:r>
            <a:endParaRPr b="0" lang="en-US" sz="4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1066680" y="2103120"/>
            <a:ext cx="10058040" cy="3931560"/>
          </a:xfrm>
          <a:prstGeom prst="rect">
            <a:avLst/>
          </a:prstGeom>
          <a:noFill/>
          <a:ln w="0">
            <a:noFill/>
          </a:ln>
        </p:spPr>
        <p:txBody>
          <a:bodyPr lIns="45720" rIns="45720" tIns="45720" bIns="45720" anchor="t">
            <a:normAutofit/>
          </a:bodyPr>
          <a:p>
            <a:pPr indent="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r>
              <a:rPr b="0" lang="fi-FI" sz="1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Suomen kieltä 8 tuntia, matematiikkaa on 3 tuntia, ympäristöoppia 2 tuntia, musiikkia 1 tunti, käsitöitä 2 tuntia, liikuntaa 2 tuntia, uskonto/ET 1 tunti ja englantia 1 tunti viikossa. Nämä OPS:n mukaiset.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indent="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r>
              <a:rPr b="0" lang="fi-FI" sz="1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Tunnit elävät! Päivien tunnit vaihtevat sisällöiltään, mutta aloitus- ja lopetusajat pysyvät samoina.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indent="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r>
              <a:rPr b="0" lang="fi-FI" sz="1800" strike="noStrike" u="sng">
                <a:solidFill>
                  <a:schemeClr val="lt1"/>
                </a:solidFill>
                <a:effectLst/>
                <a:uFillTx/>
                <a:latin typeface="Century Gothic"/>
                <a:ea typeface="Century Gothic"/>
                <a:hlinkClick r:id="rId1"/>
              </a:rPr>
              <a:t>https://peda.net/siilinjarvi/siilinlahden-koulu/lukuvuosisuunnitelma-26-27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indent="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indent="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indent="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indent="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indent="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1066680" y="642600"/>
            <a:ext cx="10058040" cy="1371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fi-FI" sz="4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Keskeisiä sisältöjä</a:t>
            </a:r>
            <a:endParaRPr b="0" lang="en-US" sz="4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/>
          </p:nvPr>
        </p:nvSpPr>
        <p:spPr>
          <a:xfrm>
            <a:off x="1066680" y="2103120"/>
            <a:ext cx="10058040" cy="3931560"/>
          </a:xfrm>
          <a:prstGeom prst="rect">
            <a:avLst/>
          </a:prstGeom>
          <a:noFill/>
          <a:ln w="0">
            <a:noFill/>
          </a:ln>
        </p:spPr>
        <p:txBody>
          <a:bodyPr lIns="45720" rIns="45720" tIns="45720" bIns="45720" anchor="t">
            <a:normAutofit/>
          </a:bodyPr>
          <a:p>
            <a:pPr indent="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r>
              <a:rPr b="0" lang="fi-FI" sz="1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Matematiikka: Hajotelmat, harjoitellaan mittaamista, yhteen- ja vähennyslaskuja lukualueella 0-20.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indent="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r>
              <a:rPr b="0" lang="fi-FI" sz="1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Äidinkieli: Edistetään lukemaan oppimista, harjoitellaan käsinkirjoittamista sekä näppäintaitoja, etsitään itselle sopivaa ja kiinnostavaa luettavaa, harjoitellaan kohteliasta kielenkäyttöä vuorovaikutustilanteissa.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indent="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r>
              <a:rPr b="0" lang="fi-FI" sz="1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Englanti: Tutustutaan kieleen.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indent="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r>
              <a:rPr b="0" lang="fi-FI" sz="1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Lukuaineet: Vihkotyöskentely useassa oppiaineessa, osa arviointia.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indent="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r>
              <a:rPr b="0" lang="fi-FI" sz="1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Google –ympäristön käyttö osana opetusta (gedu-tunnukset)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indent="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r>
              <a:rPr b="0" lang="fi-FI" sz="1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Opetussuunnitelma koulun nettisivuilla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indent="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r>
              <a:rPr b="0" lang="fi-FI" sz="1800" strike="noStrike" u="sng">
                <a:solidFill>
                  <a:schemeClr val="lt1"/>
                </a:solidFill>
                <a:effectLst/>
                <a:uFillTx/>
                <a:latin typeface="Century Gothic"/>
                <a:hlinkClick r:id="rId1"/>
              </a:rPr>
              <a:t>https://peda.net/siilinjarvi/siilinlahden-koulu/sko2l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indent="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1066680" y="642600"/>
            <a:ext cx="10058040" cy="1371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fi-FI" sz="4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Arviointi</a:t>
            </a:r>
            <a:endParaRPr b="0" lang="en-US" sz="4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1066680" y="2103120"/>
            <a:ext cx="10058040" cy="3931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r>
              <a:rPr b="0" lang="fi-FI" sz="1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Väliarviointi marras-tammikuussa arviointikeskusteluna. Aika varataan Wilmassa. Keskusteluun varataan aikaa n. 20-30 min.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indent="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r>
              <a:rPr b="0" lang="fi-FI" sz="1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Arviointikeskustelun lomake tulee kotiin etukäteen täytettäväksi.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indent="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r>
              <a:rPr b="0" lang="fi-FI" sz="1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Keväällä kirjallinen arviointi, T= Tarvitsee tukea, K= Kohtalainen osaaminen, H= Hyvä osaaminen, E= Erinomainen osaaminen.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1066680" y="642600"/>
            <a:ext cx="10058040" cy="1371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fi-FI" sz="4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Taidot</a:t>
            </a:r>
            <a:endParaRPr b="0" lang="en-US" sz="4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/>
          </p:nvPr>
        </p:nvSpPr>
        <p:spPr>
          <a:xfrm>
            <a:off x="1066680" y="2103120"/>
            <a:ext cx="10058040" cy="3931560"/>
          </a:xfrm>
          <a:prstGeom prst="rect">
            <a:avLst/>
          </a:prstGeom>
          <a:noFill/>
          <a:ln w="0">
            <a:noFill/>
          </a:ln>
        </p:spPr>
        <p:txBody>
          <a:bodyPr lIns="45720" rIns="45720" tIns="45720" bIns="45720" anchor="t">
            <a:normAutofit/>
          </a:bodyPr>
          <a:p>
            <a:pPr indent="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r>
              <a:rPr b="0" lang="fi-FI" sz="1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Positiivinen suhtautuminen itseensä ja omiin kykyihin – itseluottamus!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indent="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r>
              <a:rPr b="0" lang="fi-FI" sz="1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Omien, ja toisten, ansioista riemuitseminen. 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indent="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r>
              <a:rPr b="0" lang="fi-FI" sz="1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Itsenäisyys – omista asioista huolehtiminen, oma-aloitteisuus, </a:t>
            </a:r>
            <a:r>
              <a:rPr b="0" lang="fi-FI" sz="1800" strike="noStrike" u="sng">
                <a:solidFill>
                  <a:schemeClr val="lt1"/>
                </a:solidFill>
                <a:effectLst/>
                <a:uFillTx/>
                <a:latin typeface="Century Gothic"/>
              </a:rPr>
              <a:t>vastuu omasta käytöksestä</a:t>
            </a:r>
            <a:r>
              <a:rPr b="0" lang="fi-FI" sz="1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, pitkäjänteisyys/sinnikkyys.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indent="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r>
              <a:rPr b="0" lang="fi-FI" sz="1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Sosiaaliset taidot – ystävällisyys, toisten kunnioittaminen/huomioiminen, kohteliaisuus.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indent="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r>
              <a:rPr b="0" lang="fi-FI" sz="1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Itselle sopivien opiskelutaitojen tunnistaminen/tunnistamisen harjoittelu.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  <a:p>
            <a:pPr indent="0" defTabSz="914400">
              <a:lnSpc>
                <a:spcPct val="100000"/>
              </a:lnSpc>
              <a:spcBef>
                <a:spcPts val="901"/>
              </a:spcBef>
              <a:buNone/>
              <a:tabLst>
                <a:tab algn="l" pos="0"/>
              </a:tabLst>
            </a:pPr>
            <a:r>
              <a:rPr b="0" lang="fi-FI" sz="1800" strike="noStrike" u="none">
                <a:solidFill>
                  <a:schemeClr val="lt1"/>
                </a:solidFill>
                <a:effectLst/>
                <a:uFillTx/>
                <a:latin typeface="Century Gothic"/>
              </a:rPr>
              <a:t>Asioiden sietäminen - oman vuoron odotus, "tylsyys", pieni nälkä, ikävä, "epämieluisat asiat", välillä aikuinen vaan päättää! :)</a:t>
            </a: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Gothi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_rels/theme1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2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theme1.xml><?xml version="1.0" encoding="utf-8"?>
<a:theme xmlns:a="http://schemas.openxmlformats.org/drawingml/2006/main" xmlns:r="http://schemas.openxmlformats.org/officeDocument/2006/relationships" name="Savon">
  <a:themeElements>
    <a:clrScheme name="Savon">
      <a:dk1>
        <a:srgbClr val="000000"/>
      </a:dk1>
      <a:lt1>
        <a:srgbClr val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26b02"/>
      </a:folHlink>
    </a:clrScheme>
    <a:fontScheme name="Savon">
      <a:majorFont>
        <a:latin typeface="Century Gothic" panose="020B0502020202020204" pitchFamily="0" charset="1"/>
        <a:ea typeface=""/>
        <a:cs typeface=""/>
      </a:majorFont>
      <a:minorFont>
        <a:latin typeface="Century Gothic" panose="020B050202020202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0000"/>
                <a:lumMod val="105000"/>
              </a:schemeClr>
            </a:gs>
            <a:gs pos="100000">
              <a:schemeClr val="phClr">
                <a:tint val="65000"/>
                <a:lumMod val="100000"/>
              </a:schemeClr>
            </a:gs>
            <a:gs pos="100000">
              <a:schemeClr val="phClr">
                <a:tint val="70000"/>
                <a:lumMod val="100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0000"/>
              </a:schemeClr>
            </a:gs>
            <a:gs pos="50000">
              <a:schemeClr val="phClr">
                <a:shade val="99000"/>
                <a:lumMod val="100000"/>
              </a:schemeClr>
            </a:gs>
            <a:gs pos="100000">
              <a:schemeClr val="phClr">
                <a:shade val="98000"/>
                <a:lumMod val="100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</a:ln>
        <a:ln w="1270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80000"/>
                <a:shade val="100000"/>
              </a:schemeClr>
            </a:gs>
            <a:gs pos="100000">
              <a:schemeClr val="phClr">
                <a:tint val="100000"/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  <a:blipFill rotWithShape="1">
          <a:blip r:embed="rId1"/>
          <a:srcRect l="0" t="0" r="0" b="0"/>
          <a:tile tx="0" ty="0" sx="60000" sy="60000" flip="none" algn="tl"/>
        </a:blip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avon">
  <a:themeElements>
    <a:clrScheme name="Savon">
      <a:dk1>
        <a:srgbClr val="000000"/>
      </a:dk1>
      <a:lt1>
        <a:srgbClr val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26b02"/>
      </a:folHlink>
    </a:clrScheme>
    <a:fontScheme name="Savon">
      <a:majorFont>
        <a:latin typeface="Century Gothic" panose="020B0502020202020204" pitchFamily="0" charset="1"/>
        <a:ea typeface=""/>
        <a:cs typeface=""/>
      </a:majorFont>
      <a:minorFont>
        <a:latin typeface="Century Gothic" panose="020B050202020202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0000"/>
                <a:lumMod val="105000"/>
              </a:schemeClr>
            </a:gs>
            <a:gs pos="100000">
              <a:schemeClr val="phClr">
                <a:tint val="65000"/>
                <a:lumMod val="100000"/>
              </a:schemeClr>
            </a:gs>
            <a:gs pos="100000">
              <a:schemeClr val="phClr">
                <a:tint val="70000"/>
                <a:lumMod val="100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0000"/>
              </a:schemeClr>
            </a:gs>
            <a:gs pos="50000">
              <a:schemeClr val="phClr">
                <a:shade val="99000"/>
                <a:lumMod val="100000"/>
              </a:schemeClr>
            </a:gs>
            <a:gs pos="100000">
              <a:schemeClr val="phClr">
                <a:shade val="98000"/>
                <a:lumMod val="100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</a:ln>
        <a:ln w="1270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80000"/>
                <a:shade val="100000"/>
              </a:schemeClr>
            </a:gs>
            <a:gs pos="100000">
              <a:schemeClr val="phClr">
                <a:tint val="100000"/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  <a:blipFill rotWithShape="1">
          <a:blip r:embed="rId1"/>
          <a:srcRect l="0" t="0" r="0" b="0"/>
          <a:tile tx="0" ty="0" sx="60000" sy="60000" flip="none" algn="tl"/>
        </a:blipFill>
      </a:bgFillStyleLst>
    </a:fmtScheme>
  </a:themeElements>
</a:theme>
</file>

<file path=customXml/_rels/item1.xml.rels><?xml version="1.0" encoding="UTF-8"?>
<Relationships xmlns="http://schemas.openxmlformats.org/package/2006/relationships"><Relationship Id="rId1" Type="http://schemas.openxmlformats.org/officeDocument/2006/relationships/customXmlProps" Target="itemProps1.xml"/>
</Relationships>
</file>

<file path=customXml/_rels/item2.xml.rels><?xml version="1.0" encoding="UTF-8"?>
<Relationships xmlns="http://schemas.openxmlformats.org/package/2006/relationships"><Relationship Id="rId1" Type="http://schemas.openxmlformats.org/officeDocument/2006/relationships/customXmlProps" Target="itemProps2.xml"/>
</Relationships>
</file>

<file path=customXml/_rels/item3.xml.rels><?xml version="1.0" encoding="UTF-8"?>
<Relationships xmlns="http://schemas.openxmlformats.org/package/2006/relationships"><Relationship Id="rId1" Type="http://schemas.openxmlformats.org/officeDocument/2006/relationships/customXmlProps" Target="itemProps3.xml"/>
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53b9e43e-7ed7-449e-a9a0-7d5ba326bdb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5E87EBE436153548979AABDE11A8CE59" ma:contentTypeVersion="7" ma:contentTypeDescription="Luo uusi asiakirja." ma:contentTypeScope="" ma:versionID="387600aae0ec6ca12404a8028ff3849c">
  <xsd:schema xmlns:xsd="http://www.w3.org/2001/XMLSchema" xmlns:xs="http://www.w3.org/2001/XMLSchema" xmlns:p="http://schemas.microsoft.com/office/2006/metadata/properties" xmlns:ns3="53b9e43e-7ed7-449e-a9a0-7d5ba326bdb4" xmlns:ns4="0fd848ff-1171-464e-856f-672b66cb86f5" targetNamespace="http://schemas.microsoft.com/office/2006/metadata/properties" ma:root="true" ma:fieldsID="b05c6d7f2924d3022d28619e28c85bba" ns3:_="" ns4:_="">
    <xsd:import namespace="53b9e43e-7ed7-449e-a9a0-7d5ba326bdb4"/>
    <xsd:import namespace="0fd848ff-1171-464e-856f-672b66cb86f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b9e43e-7ed7-449e-a9a0-7d5ba326bd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d848ff-1171-464e-856f-672b66cb86f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Jakamisvihjeen hajautus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DF2AE91-272E-437F-AA8D-ACE65151B027}">
  <ds:schemaRefs>
    <ds:schemaRef ds:uri="0fd848ff-1171-464e-856f-672b66cb86f5"/>
    <ds:schemaRef ds:uri="53b9e43e-7ed7-449e-a9a0-7d5ba326bdb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D7B9179-8E38-49BD-B1B8-4E6133139008}">
  <ds:schemaRefs>
    <ds:schemaRef ds:uri="0fd848ff-1171-464e-856f-672b66cb86f5"/>
    <ds:schemaRef ds:uri="53b9e43e-7ed7-449e-a9a0-7d5ba326bdb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0653E05A-29FA-4119-A343-B9CFA71C324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6</TotalTime>
  <Application>LibreOffice/25.2.7.2$Windows_X86_64 LibreOffice_project/5cbfd1ab6520636bb5f7b99185aa69bd7456825d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2022-08-29T10:22:59Z</dcterms:created>
  <dc:creator>Terhi Ailunka</dc:creator>
  <dc:description/>
  <dc:language>fi-FI</dc:language>
  <cp:lastModifiedBy/>
  <dcterms:modified xsi:type="dcterms:W3CDTF">2026-08-27T19:42:33Z</dcterms:modified>
  <cp:revision>232</cp:revision>
  <dc:subject/>
  <dc:title>PowerPoint-esitys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0x0101005E87EBE436153548979AABDE11A8CE59</vt:lpwstr>
  </property>
  <property fmtid="{D5CDD505-2E9C-101B-9397-08002B2CF9AE}" pid="3" name="PresentationFormat">
    <vt:lpwstr>Laajakuva</vt:lpwstr>
  </property>
  <property fmtid="{D5CDD505-2E9C-101B-9397-08002B2CF9AE}" pid="4" name="Slides">
    <vt:i4>13</vt:i4>
  </property>
</Properties>
</file>