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7" r:id="rId2"/>
    <p:sldId id="263" r:id="rId3"/>
    <p:sldId id="258" r:id="rId4"/>
    <p:sldId id="260" r:id="rId5"/>
    <p:sldId id="261" r:id="rId6"/>
    <p:sldId id="266" r:id="rId7"/>
    <p:sldId id="278" r:id="rId8"/>
    <p:sldId id="280" r:id="rId9"/>
    <p:sldId id="276" r:id="rId10"/>
    <p:sldId id="262" r:id="rId11"/>
    <p:sldId id="267" r:id="rId12"/>
    <p:sldId id="281" r:id="rId13"/>
    <p:sldId id="265" r:id="rId14"/>
    <p:sldId id="271" r:id="rId15"/>
    <p:sldId id="272" r:id="rId16"/>
    <p:sldId id="273" r:id="rId17"/>
    <p:sldId id="274" r:id="rId18"/>
    <p:sldId id="275" r:id="rId19"/>
    <p:sldId id="277" r:id="rId20"/>
    <p:sldId id="279" r:id="rId21"/>
  </p:sldIdLst>
  <p:sldSz cx="12192000" cy="6858000"/>
  <p:notesSz cx="6858000" cy="9144000"/>
  <p:defaultTextStyle>
    <a:defPPr rtl="0">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5" autoAdjust="0"/>
    <p:restoredTop sz="96424" autoAdjust="0"/>
  </p:normalViewPr>
  <p:slideViewPr>
    <p:cSldViewPr snapToGrid="0">
      <p:cViewPr>
        <p:scale>
          <a:sx n="69" d="100"/>
          <a:sy n="69" d="100"/>
        </p:scale>
        <p:origin x="564" y="44"/>
      </p:cViewPr>
      <p:guideLst/>
    </p:cSldViewPr>
  </p:slideViewPr>
  <p:notesTextViewPr>
    <p:cViewPr>
      <p:scale>
        <a:sx n="1" d="1"/>
        <a:sy n="1" d="1"/>
      </p:scale>
      <p:origin x="0" y="0"/>
    </p:cViewPr>
  </p:notesTextViewPr>
  <p:notesViewPr>
    <p:cSldViewPr snapToGrid="0">
      <p:cViewPr varScale="1">
        <p:scale>
          <a:sx n="88" d="100"/>
          <a:sy n="88" d="100"/>
        </p:scale>
        <p:origin x="377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fi-FI" dirty="0"/>
          </a:p>
        </p:txBody>
      </p:sp>
      <p:sp>
        <p:nvSpPr>
          <p:cNvPr id="3" name="Päivämäärän paikkamerkki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2829784C-03AF-440F-838A-6EEA57C7C420}" type="datetime1">
              <a:rPr lang="fi-FI" smtClean="0"/>
              <a:t>1.9.2024</a:t>
            </a:fld>
            <a:endParaRPr lang="fi-FI" dirty="0"/>
          </a:p>
        </p:txBody>
      </p:sp>
      <p:sp>
        <p:nvSpPr>
          <p:cNvPr id="4" name="Alatunnisteen paikkamerk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fi-FI" dirty="0"/>
          </a:p>
        </p:txBody>
      </p:sp>
      <p:sp>
        <p:nvSpPr>
          <p:cNvPr id="5" name="Dian numeron paikkamerkki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57E03411-58E2-43FD-AE1D-AD77DFF8CB20}" type="slidenum">
              <a:rPr lang="fi-FI"/>
              <a:pPr algn="r" rtl="0"/>
              <a:t>‹#›</a:t>
            </a:fld>
            <a:endParaRPr lang="fi-FI" dirty="0"/>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fi-FI" noProof="0"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D97981F4-AE33-44A9-9288-00D7C2705E34}" type="datetime1">
              <a:rPr lang="fi-FI" noProof="0" smtClean="0"/>
              <a:pPr/>
              <a:t>1.9.2024</a:t>
            </a:fld>
            <a:endParaRPr lang="fi-FI" noProof="0"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i-FI" noProof="0" dirty="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i-FI" noProof="0" dirty="0"/>
              <a:t>Muokkaa tekstin perustyylejä napsauttamalla</a:t>
            </a:r>
          </a:p>
          <a:p>
            <a:pPr lvl="1" rtl="0"/>
            <a:r>
              <a:rPr lang="fi-FI" noProof="0" dirty="0"/>
              <a:t>Toinen taso</a:t>
            </a:r>
          </a:p>
          <a:p>
            <a:pPr lvl="2" rtl="0"/>
            <a:r>
              <a:rPr lang="fi-FI" noProof="0" dirty="0"/>
              <a:t>Kolmas taso</a:t>
            </a:r>
          </a:p>
          <a:p>
            <a:pPr lvl="3" rtl="0"/>
            <a:r>
              <a:rPr lang="fi-FI" noProof="0" dirty="0"/>
              <a:t>Neljäs taso</a:t>
            </a:r>
          </a:p>
          <a:p>
            <a:pPr lvl="4" rtl="0"/>
            <a:r>
              <a:rPr lang="fi-FI" noProof="0" dirty="0"/>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fi-FI" noProof="0"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C8DC57A8-AE18-4654-B6AF-04B3577165BE}" type="slidenum">
              <a:rPr lang="fi-FI" smtClean="0"/>
              <a:pPr/>
              <a:t>‹#›</a:t>
            </a:fld>
            <a:endParaRPr lang="fi-FI" dirty="0"/>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noProof="0" dirty="0"/>
          </a:p>
        </p:txBody>
      </p:sp>
      <p:sp>
        <p:nvSpPr>
          <p:cNvPr id="4" name="Dian numeron paikkamerkki 3"/>
          <p:cNvSpPr>
            <a:spLocks noGrp="1"/>
          </p:cNvSpPr>
          <p:nvPr>
            <p:ph type="sldNum" sz="quarter" idx="10"/>
          </p:nvPr>
        </p:nvSpPr>
        <p:spPr/>
        <p:txBody>
          <a:bodyPr/>
          <a:lstStyle/>
          <a:p>
            <a:fld id="{C8DC57A8-AE18-4654-B6AF-04B3577165BE}" type="slidenum">
              <a:rPr lang="fi-FI" smtClean="0"/>
              <a:pPr/>
              <a:t>1</a:t>
            </a:fld>
            <a:endParaRPr lang="fi-FI" dirty="0"/>
          </a:p>
        </p:txBody>
      </p:sp>
    </p:spTree>
    <p:extLst>
      <p:ext uri="{BB962C8B-B14F-4D97-AF65-F5344CB8AC3E}">
        <p14:creationId xmlns:p14="http://schemas.microsoft.com/office/powerpoint/2010/main" val="167289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C8DC57A8-AE18-4654-B6AF-04B3577165BE}" type="slidenum">
              <a:rPr lang="fi-FI" smtClean="0"/>
              <a:pPr/>
              <a:t>3</a:t>
            </a:fld>
            <a:endParaRPr lang="fi-FI" dirty="0"/>
          </a:p>
        </p:txBody>
      </p:sp>
    </p:spTree>
    <p:extLst>
      <p:ext uri="{BB962C8B-B14F-4D97-AF65-F5344CB8AC3E}">
        <p14:creationId xmlns:p14="http://schemas.microsoft.com/office/powerpoint/2010/main" val="19653055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265611" y="1752600"/>
            <a:ext cx="6858002" cy="1828800"/>
          </a:xfrm>
        </p:spPr>
        <p:txBody>
          <a:bodyPr rtlCol="0" anchor="b">
            <a:normAutofit/>
          </a:bodyPr>
          <a:lstStyle>
            <a:lvl1pPr algn="l" rtl="0">
              <a:defRPr sz="5200"/>
            </a:lvl1pPr>
          </a:lstStyle>
          <a:p>
            <a:pPr rtl="0"/>
            <a:r>
              <a:rPr lang="fi-FI" smtClean="0"/>
              <a:t>Muokkaa perustyyl. napsautt.</a:t>
            </a:r>
            <a:endParaRPr lang="fi-FI" noProof="0" dirty="0"/>
          </a:p>
        </p:txBody>
      </p:sp>
      <p:sp>
        <p:nvSpPr>
          <p:cNvPr id="3" name="Alaotsikko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r>
              <a:rPr lang="fi-FI" smtClean="0"/>
              <a:t>Muokkaa alaotsikon perustyyliä napsautt.</a:t>
            </a:r>
            <a:endParaRPr lang="fi-FI" dirty="0"/>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olme kuvaa ja kuvateksti">
    <p:spTree>
      <p:nvGrpSpPr>
        <p:cNvPr id="1" name=""/>
        <p:cNvGrpSpPr/>
        <p:nvPr/>
      </p:nvGrpSpPr>
      <p:grpSpPr>
        <a:xfrm>
          <a:off x="0" y="0"/>
          <a:ext cx="0" cy="0"/>
          <a:chOff x="0" y="0"/>
          <a:chExt cx="0" cy="0"/>
        </a:xfrm>
      </p:grpSpPr>
      <p:sp>
        <p:nvSpPr>
          <p:cNvPr id="2" name="Otsikko 1"/>
          <p:cNvSpPr>
            <a:spLocks noGrp="1"/>
          </p:cNvSpPr>
          <p:nvPr>
            <p:ph type="title"/>
          </p:nvPr>
        </p:nvSpPr>
        <p:spPr>
          <a:xfrm>
            <a:off x="9066214" y="421594"/>
            <a:ext cx="2286000" cy="1885508"/>
          </a:xfrm>
        </p:spPr>
        <p:txBody>
          <a:bodyPr rtlCol="0">
            <a:normAutofit/>
          </a:bodyPr>
          <a:lstStyle>
            <a:lvl1pPr algn="l" rtl="0">
              <a:defRPr sz="2400"/>
            </a:lvl1pPr>
          </a:lstStyle>
          <a:p>
            <a:pPr rtl="0"/>
            <a:r>
              <a:rPr lang="fi-FI" smtClean="0"/>
              <a:t>Muokkaa perustyyl. napsautt.</a:t>
            </a:r>
            <a:endParaRPr lang="fi-FI" noProof="0" dirty="0"/>
          </a:p>
        </p:txBody>
      </p:sp>
      <p:grpSp>
        <p:nvGrpSpPr>
          <p:cNvPr id="84" name="Ryhmä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86"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87"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88"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89"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0"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1"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2"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3"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4"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5"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6"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grpSp>
      <p:sp>
        <p:nvSpPr>
          <p:cNvPr id="97" name="Kuvan paikkamerkki 33" descr="Tyhjä paikkamerkki kuvan lisäämistä varten. Napsauta paikkamerkkiä ja valitse kuva, jonka haluat lisätä."/>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fi-FI" noProof="0" smtClean="0"/>
              <a:t>Lisää kuva napsauttamalla kuvaketta</a:t>
            </a:r>
            <a:endParaRPr lang="fi-FI" noProof="0" dirty="0"/>
          </a:p>
        </p:txBody>
      </p:sp>
      <p:grpSp>
        <p:nvGrpSpPr>
          <p:cNvPr id="98" name="Ryhmä 97"/>
          <p:cNvGrpSpPr/>
          <p:nvPr/>
        </p:nvGrpSpPr>
        <p:grpSpPr>
          <a:xfrm>
            <a:off x="5322489" y="319177"/>
            <a:ext cx="3389607" cy="2710838"/>
            <a:chOff x="895350" y="3313113"/>
            <a:chExt cx="3613151" cy="2790825"/>
          </a:xfrm>
          <a:solidFill>
            <a:schemeClr val="tx1">
              <a:lumMod val="50000"/>
            </a:schemeClr>
          </a:solidFill>
        </p:grpSpPr>
        <p:sp>
          <p:nvSpPr>
            <p:cNvPr id="99"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0"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1"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2"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3"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4"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5"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6"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7"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8"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9"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10"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grpSp>
      <p:sp>
        <p:nvSpPr>
          <p:cNvPr id="111" name="Kuvan paikkamerkki 33" descr="Tyhjä paikkamerkki kuvan lisäämistä varten. Napsauta paikkamerkkiä ja valitse kuva, jonka haluat lisätä."/>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fi-FI" noProof="0" smtClean="0"/>
              <a:t>Lisää kuva napsauttamalla kuvaketta</a:t>
            </a:r>
            <a:endParaRPr lang="fi-FI" noProof="0" dirty="0"/>
          </a:p>
        </p:txBody>
      </p:sp>
      <p:grpSp>
        <p:nvGrpSpPr>
          <p:cNvPr id="112" name="Ryhmä 111"/>
          <p:cNvGrpSpPr/>
          <p:nvPr/>
        </p:nvGrpSpPr>
        <p:grpSpPr>
          <a:xfrm>
            <a:off x="5322489" y="3245640"/>
            <a:ext cx="3389607" cy="2710838"/>
            <a:chOff x="895350" y="3313113"/>
            <a:chExt cx="3613151" cy="2790825"/>
          </a:xfrm>
          <a:solidFill>
            <a:schemeClr val="tx1">
              <a:lumMod val="50000"/>
            </a:schemeClr>
          </a:solidFill>
        </p:grpSpPr>
        <p:sp>
          <p:nvSpPr>
            <p:cNvPr id="113"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14"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15"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16"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17"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18"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19"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20"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21"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22"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23"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24"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grpSp>
      <p:sp>
        <p:nvSpPr>
          <p:cNvPr id="125" name="Kuvan paikkamerkki 33" descr="Tyhjä paikkamerkki kuvan lisäämistä varten. Napsauta paikkamerkkiä ja valitse kuva, jonka haluat lisätä."/>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fi-FI" noProof="0" smtClean="0"/>
              <a:t>Lisää kuva napsauttamalla kuvaketta</a:t>
            </a:r>
            <a:endParaRPr lang="fi-FI" noProof="0" dirty="0"/>
          </a:p>
        </p:txBody>
      </p:sp>
      <p:sp>
        <p:nvSpPr>
          <p:cNvPr id="126" name="Tekstin paikkamerkki 3"/>
          <p:cNvSpPr>
            <a:spLocks noGrp="1"/>
          </p:cNvSpPr>
          <p:nvPr>
            <p:ph type="body" sz="half" idx="21" hasCustomPrompt="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dirty="0" smtClean="0"/>
              <a:t>Muokkaa tekstin perustyylejä napsauttamalla</a:t>
            </a:r>
          </a:p>
        </p:txBody>
      </p:sp>
      <p:sp>
        <p:nvSpPr>
          <p:cNvPr id="8" name="Dian numeron paikkamerkki 7"/>
          <p:cNvSpPr>
            <a:spLocks noGrp="1"/>
          </p:cNvSpPr>
          <p:nvPr>
            <p:ph type="sldNum" sz="quarter" idx="12"/>
          </p:nvPr>
        </p:nvSpPr>
        <p:spPr/>
        <p:txBody>
          <a:bodyPr rtlCol="0"/>
          <a:lstStyle/>
          <a:p>
            <a:pPr rtl="0"/>
            <a:fld id="{022B156B-59AE-415F-B24B-8756D48BB977}" type="slidenum">
              <a:rPr lang="fi-FI" noProof="0"/>
              <a:pPr/>
              <a:t>‹#›</a:t>
            </a:fld>
            <a:endParaRPr lang="fi-FI" noProof="0" dirty="0"/>
          </a:p>
        </p:txBody>
      </p:sp>
      <p:sp>
        <p:nvSpPr>
          <p:cNvPr id="7" name="Alatunnisteen paikkamerkki 6"/>
          <p:cNvSpPr>
            <a:spLocks noGrp="1"/>
          </p:cNvSpPr>
          <p:nvPr>
            <p:ph type="ftr" sz="quarter" idx="11"/>
          </p:nvPr>
        </p:nvSpPr>
        <p:spPr/>
        <p:txBody>
          <a:bodyPr rtlCol="0"/>
          <a:lstStyle/>
          <a:p>
            <a:pPr rtl="0"/>
            <a:endParaRPr lang="fi-FI" noProof="0" dirty="0"/>
          </a:p>
        </p:txBody>
      </p:sp>
      <p:sp>
        <p:nvSpPr>
          <p:cNvPr id="6" name="Päivämäärän paikkamerkki 5"/>
          <p:cNvSpPr>
            <a:spLocks noGrp="1"/>
          </p:cNvSpPr>
          <p:nvPr>
            <p:ph type="dt" sz="half" idx="10"/>
          </p:nvPr>
        </p:nvSpPr>
        <p:spPr/>
        <p:txBody>
          <a:bodyPr rtlCol="0"/>
          <a:lstStyle>
            <a:lvl1pPr>
              <a:defRPr/>
            </a:lvl1pPr>
          </a:lstStyle>
          <a:p>
            <a:fld id="{E8D0444B-EB85-4FAD-8845-0CB4CC5F9BB5}" type="datetime1">
              <a:rPr lang="fi-FI" smtClean="0"/>
              <a:pPr/>
              <a:t>1.9.2024</a:t>
            </a:fld>
            <a:endParaRPr lang="fi-FI" dirty="0"/>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fi-FI" smtClean="0"/>
              <a:t>Muokkaa perustyyl. napsautt.</a:t>
            </a:r>
            <a:endParaRPr lang="fi-FI" noProof="0" dirty="0"/>
          </a:p>
        </p:txBody>
      </p:sp>
      <p:sp>
        <p:nvSpPr>
          <p:cNvPr id="3" name="Sisällön paikkamerkki 2"/>
          <p:cNvSpPr>
            <a:spLocks noGrp="1"/>
          </p:cNvSpPr>
          <p:nvPr>
            <p:ph idx="1" hasCustomPrompt="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a:r>
              <a:rPr lang="fi-FI" dirty="0" smtClean="0"/>
              <a:t>Muokkaa tekstin perustyylejä napsauttamalla</a:t>
            </a:r>
          </a:p>
          <a:p>
            <a:pPr lvl="1" rtl="0"/>
            <a:r>
              <a:rPr lang="fi-FI" noProof="0" dirty="0" smtClean="0"/>
              <a:t>Toinen </a:t>
            </a:r>
            <a:r>
              <a:rPr lang="fi-FI" noProof="0" dirty="0"/>
              <a:t>taso</a:t>
            </a:r>
          </a:p>
          <a:p>
            <a:pPr lvl="2" rtl="0"/>
            <a:r>
              <a:rPr lang="fi-FI" noProof="0" dirty="0"/>
              <a:t>Kolmas taso</a:t>
            </a:r>
          </a:p>
          <a:p>
            <a:pPr lvl="3" rtl="0"/>
            <a:r>
              <a:rPr lang="fi-FI" noProof="0" dirty="0"/>
              <a:t>Neljäs taso</a:t>
            </a:r>
          </a:p>
          <a:p>
            <a:pPr lvl="4" rtl="0"/>
            <a:r>
              <a:rPr lang="fi-FI" noProof="0" dirty="0"/>
              <a:t>Viides taso</a:t>
            </a:r>
          </a:p>
        </p:txBody>
      </p:sp>
      <p:sp>
        <p:nvSpPr>
          <p:cNvPr id="4" name="Tekstin paikkamerkki 3"/>
          <p:cNvSpPr>
            <a:spLocks noGrp="1"/>
          </p:cNvSpPr>
          <p:nvPr>
            <p:ph type="body" sz="half" idx="2" hasCustomPrompt="1"/>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dirty="0" smtClean="0"/>
              <a:t>Muokkaa tekstin perustyylejä napsauttamalla</a:t>
            </a:r>
          </a:p>
        </p:txBody>
      </p:sp>
      <p:sp>
        <p:nvSpPr>
          <p:cNvPr id="7" name="Dian numeron paikkamerkki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lang="fi-FI" noProof="0"/>
              <a:pPr/>
              <a:t>‹#›</a:t>
            </a:fld>
            <a:endParaRPr lang="fi-FI" noProof="0" dirty="0"/>
          </a:p>
        </p:txBody>
      </p:sp>
      <p:sp>
        <p:nvSpPr>
          <p:cNvPr id="6" name="Alatunnisteen paikkamerkki 5"/>
          <p:cNvSpPr>
            <a:spLocks noGrp="1"/>
          </p:cNvSpPr>
          <p:nvPr>
            <p:ph type="ftr" sz="quarter" idx="11"/>
          </p:nvPr>
        </p:nvSpPr>
        <p:spPr/>
        <p:txBody>
          <a:bodyPr rtlCol="0"/>
          <a:lstStyle/>
          <a:p>
            <a:pPr rtl="0"/>
            <a:endParaRPr lang="fi-FI" noProof="0" dirty="0"/>
          </a:p>
        </p:txBody>
      </p:sp>
      <p:sp>
        <p:nvSpPr>
          <p:cNvPr id="5" name="Päivämäärän paikkamerkki 4"/>
          <p:cNvSpPr>
            <a:spLocks noGrp="1"/>
          </p:cNvSpPr>
          <p:nvPr>
            <p:ph type="dt" sz="half" idx="10"/>
          </p:nvPr>
        </p:nvSpPr>
        <p:spPr>
          <a:xfrm>
            <a:off x="8075611" y="6019801"/>
            <a:ext cx="1396260" cy="228600"/>
          </a:xfrm>
        </p:spPr>
        <p:txBody>
          <a:bodyPr rtlCol="0"/>
          <a:lstStyle>
            <a:lvl1pPr>
              <a:defRPr/>
            </a:lvl1pPr>
          </a:lstStyle>
          <a:p>
            <a:fld id="{33BD53A4-20B6-433D-8091-2C1A63B119C1}" type="datetime1">
              <a:rPr lang="fi-FI" smtClean="0"/>
              <a:pPr/>
              <a:t>1.9.2024</a:t>
            </a:fld>
            <a:endParaRPr lang="fi-FI" dirty="0"/>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Kuva ja kuvateksti">
    <p:spTree>
      <p:nvGrpSpPr>
        <p:cNvPr id="1" name=""/>
        <p:cNvGrpSpPr/>
        <p:nvPr/>
      </p:nvGrpSpPr>
      <p:grpSpPr>
        <a:xfrm>
          <a:off x="0" y="0"/>
          <a:ext cx="0" cy="0"/>
          <a:chOff x="0" y="0"/>
          <a:chExt cx="0" cy="0"/>
        </a:xfrm>
      </p:grpSpPr>
      <p:sp>
        <p:nvSpPr>
          <p:cNvPr id="2" name="Otsikko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fi-FI" smtClean="0"/>
              <a:t>Muokkaa perustyyl. napsautt.</a:t>
            </a:r>
            <a:endParaRPr lang="fi-FI" noProof="0" dirty="0"/>
          </a:p>
        </p:txBody>
      </p:sp>
      <p:grpSp>
        <p:nvGrpSpPr>
          <p:cNvPr id="8" name="Ryhmä 7"/>
          <p:cNvGrpSpPr/>
          <p:nvPr/>
        </p:nvGrpSpPr>
        <p:grpSpPr>
          <a:xfrm>
            <a:off x="595546" y="781398"/>
            <a:ext cx="6433398" cy="5053665"/>
            <a:chOff x="5162444" y="781398"/>
            <a:chExt cx="6433398" cy="5053665"/>
          </a:xfrm>
        </p:grpSpPr>
        <p:sp>
          <p:nvSpPr>
            <p:cNvPr id="9" name="Puolivapaa piirto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 name="Puolivapaa piirto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grpSp>
          <p:nvGrpSpPr>
            <p:cNvPr id="11" name="Ryhmä 10"/>
            <p:cNvGrpSpPr/>
            <p:nvPr/>
          </p:nvGrpSpPr>
          <p:grpSpPr>
            <a:xfrm>
              <a:off x="5814205" y="859113"/>
              <a:ext cx="5129146" cy="4880471"/>
              <a:chOff x="7856559" y="859113"/>
              <a:chExt cx="3086791" cy="4880471"/>
            </a:xfrm>
          </p:grpSpPr>
          <p:sp>
            <p:nvSpPr>
              <p:cNvPr id="20" name="Puolivapaa piirto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1" name="Puolivapaa piirto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grpSp>
        <p:sp>
          <p:nvSpPr>
            <p:cNvPr id="12" name="Puolivapaa piirto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3" name="Puolivapaa piirto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4" name="Puolivapaa piirto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5" name="Puolivapaa piirto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6" name="Puolivapaa piirto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7" name="Puolivapaa piirto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8" name="Puolivapaa piirto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9" name="Puolivapaa piirto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grpSp>
      <p:sp>
        <p:nvSpPr>
          <p:cNvPr id="3" name="Kuvan paikkamerkki 2" descr="Tyhjä paikkamerkki kuvan lisäämistä varten. Napsauta paikkamerkkiä ja valitse kuva, jonka haluat lisätä."/>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fi-FI" noProof="0" smtClean="0"/>
              <a:t>Lisää kuva napsauttamalla kuvaketta</a:t>
            </a:r>
            <a:endParaRPr lang="fi-FI" noProof="0" dirty="0"/>
          </a:p>
        </p:txBody>
      </p:sp>
      <p:sp>
        <p:nvSpPr>
          <p:cNvPr id="4" name="Tekstin paikkamerkki 3"/>
          <p:cNvSpPr>
            <a:spLocks noGrp="1"/>
          </p:cNvSpPr>
          <p:nvPr>
            <p:ph type="body" sz="half" idx="2" hasCustomPrompt="1"/>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dirty="0" smtClean="0"/>
              <a:t>Muokkaa tekstin perustyylejä napsauttamalla</a:t>
            </a:r>
          </a:p>
        </p:txBody>
      </p:sp>
      <p:sp>
        <p:nvSpPr>
          <p:cNvPr id="7" name="Dian numeron paikkamerkki 6"/>
          <p:cNvSpPr>
            <a:spLocks noGrp="1"/>
          </p:cNvSpPr>
          <p:nvPr>
            <p:ph type="sldNum" sz="quarter" idx="12"/>
          </p:nvPr>
        </p:nvSpPr>
        <p:spPr/>
        <p:txBody>
          <a:bodyPr rtlCol="0"/>
          <a:lstStyle/>
          <a:p>
            <a:pPr rtl="0"/>
            <a:fld id="{022B156B-59AE-415F-B24B-8756D48BB977}" type="slidenum">
              <a:rPr lang="fi-FI" noProof="0"/>
              <a:t>‹#›</a:t>
            </a:fld>
            <a:endParaRPr lang="fi-FI" noProof="0" dirty="0"/>
          </a:p>
        </p:txBody>
      </p:sp>
      <p:sp>
        <p:nvSpPr>
          <p:cNvPr id="6" name="Alatunnisteen paikkamerkki 5"/>
          <p:cNvSpPr>
            <a:spLocks noGrp="1"/>
          </p:cNvSpPr>
          <p:nvPr>
            <p:ph type="ftr" sz="quarter" idx="11"/>
          </p:nvPr>
        </p:nvSpPr>
        <p:spPr/>
        <p:txBody>
          <a:bodyPr rtlCol="0"/>
          <a:lstStyle/>
          <a:p>
            <a:pPr rtl="0"/>
            <a:endParaRPr lang="fi-FI" noProof="0" dirty="0"/>
          </a:p>
        </p:txBody>
      </p:sp>
      <p:sp>
        <p:nvSpPr>
          <p:cNvPr id="5" name="Päivämäärän paikkamerkki 4"/>
          <p:cNvSpPr>
            <a:spLocks noGrp="1"/>
          </p:cNvSpPr>
          <p:nvPr>
            <p:ph type="dt" sz="half" idx="10"/>
          </p:nvPr>
        </p:nvSpPr>
        <p:spPr/>
        <p:txBody>
          <a:bodyPr rtlCol="0"/>
          <a:lstStyle>
            <a:lvl1pPr>
              <a:defRPr/>
            </a:lvl1pPr>
          </a:lstStyle>
          <a:p>
            <a:fld id="{C5F8024B-1119-4419-A43B-FB2AD6DBC55F}" type="datetime1">
              <a:rPr lang="fi-FI" smtClean="0"/>
              <a:pPr/>
              <a:t>1.9.2024</a:t>
            </a:fld>
            <a:endParaRPr lang="fi-FI" dirty="0"/>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Otsikko ja pystysuuntainen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rtl="0">
              <a:defRPr/>
            </a:lvl1pPr>
          </a:lstStyle>
          <a:p>
            <a:pPr rtl="0"/>
            <a:r>
              <a:rPr lang="fi-FI" smtClean="0"/>
              <a:t>Muokkaa perustyyl. napsautt.</a:t>
            </a:r>
            <a:endParaRPr lang="fi-FI" noProof="0" dirty="0"/>
          </a:p>
        </p:txBody>
      </p:sp>
      <p:sp>
        <p:nvSpPr>
          <p:cNvPr id="3" name="Pystysuuntaisen tekstin paikkamerkki 2"/>
          <p:cNvSpPr>
            <a:spLocks noGrp="1"/>
          </p:cNvSpPr>
          <p:nvPr>
            <p:ph type="body" orient="vert" idx="1" hasCustomPrompt="1"/>
          </p:nvPr>
        </p:nvSpPr>
        <p:spPr/>
        <p:txBody>
          <a:bodyPr vert="eaVert" rtlCol="0"/>
          <a:lstStyle/>
          <a:p>
            <a:pPr lvl="0"/>
            <a:r>
              <a:rPr lang="fi-FI" dirty="0" smtClean="0"/>
              <a:t>Muokkaa tekstin perustyylejä napsauttamalla</a:t>
            </a:r>
          </a:p>
          <a:p>
            <a:pPr lvl="1" rtl="0"/>
            <a:r>
              <a:rPr lang="fi-FI" noProof="0" dirty="0" smtClean="0"/>
              <a:t>Toinen </a:t>
            </a:r>
            <a:r>
              <a:rPr lang="fi-FI" noProof="0" dirty="0"/>
              <a:t>taso</a:t>
            </a:r>
          </a:p>
          <a:p>
            <a:pPr lvl="2" rtl="0"/>
            <a:r>
              <a:rPr lang="fi-FI" noProof="0" dirty="0"/>
              <a:t>Kolmas taso</a:t>
            </a:r>
          </a:p>
          <a:p>
            <a:pPr lvl="3" rtl="0"/>
            <a:r>
              <a:rPr lang="fi-FI" noProof="0" dirty="0"/>
              <a:t>Neljäs taso</a:t>
            </a:r>
          </a:p>
          <a:p>
            <a:pPr lvl="4" rtl="0"/>
            <a:r>
              <a:rPr lang="fi-FI" noProof="0" dirty="0"/>
              <a:t>Viides taso</a:t>
            </a:r>
          </a:p>
        </p:txBody>
      </p:sp>
      <p:sp>
        <p:nvSpPr>
          <p:cNvPr id="6" name="Dian numeron paikkamerkki 5"/>
          <p:cNvSpPr>
            <a:spLocks noGrp="1"/>
          </p:cNvSpPr>
          <p:nvPr>
            <p:ph type="sldNum" sz="quarter" idx="12"/>
          </p:nvPr>
        </p:nvSpPr>
        <p:spPr/>
        <p:txBody>
          <a:bodyPr rtlCol="0"/>
          <a:lstStyle/>
          <a:p>
            <a:pPr rtl="0"/>
            <a:fld id="{022B156B-59AE-415F-B24B-8756D48BB977}" type="slidenum">
              <a:rPr lang="fi-FI" noProof="0"/>
              <a:t>‹#›</a:t>
            </a:fld>
            <a:endParaRPr lang="fi-FI" noProof="0" dirty="0"/>
          </a:p>
        </p:txBody>
      </p:sp>
      <p:sp>
        <p:nvSpPr>
          <p:cNvPr id="5" name="Alatunnisteen paikkamerkki 4"/>
          <p:cNvSpPr>
            <a:spLocks noGrp="1"/>
          </p:cNvSpPr>
          <p:nvPr>
            <p:ph type="ftr" sz="quarter" idx="11"/>
          </p:nvPr>
        </p:nvSpPr>
        <p:spPr/>
        <p:txBody>
          <a:bodyPr rtlCol="0"/>
          <a:lstStyle/>
          <a:p>
            <a:pPr rtl="0"/>
            <a:endParaRPr lang="fi-FI" noProof="0" dirty="0"/>
          </a:p>
        </p:txBody>
      </p:sp>
      <p:sp>
        <p:nvSpPr>
          <p:cNvPr id="4" name="Päivämäärän paikkamerkki 3"/>
          <p:cNvSpPr>
            <a:spLocks noGrp="1"/>
          </p:cNvSpPr>
          <p:nvPr>
            <p:ph type="dt" sz="half" idx="10"/>
          </p:nvPr>
        </p:nvSpPr>
        <p:spPr/>
        <p:txBody>
          <a:bodyPr rtlCol="0"/>
          <a:lstStyle>
            <a:lvl1pPr>
              <a:defRPr/>
            </a:lvl1pPr>
          </a:lstStyle>
          <a:p>
            <a:fld id="{EDB9A712-496A-40F1-AF85-77889767A1D5}" type="datetime1">
              <a:rPr lang="fi-FI" smtClean="0"/>
              <a:pPr/>
              <a:t>1.9.2024</a:t>
            </a:fld>
            <a:endParaRPr lang="fi-FI" dirty="0"/>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Pystysuuntainen otsikko ja teks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9624268" y="304800"/>
            <a:ext cx="1729531" cy="5676900"/>
          </a:xfrm>
        </p:spPr>
        <p:txBody>
          <a:bodyPr vert="eaVert" rtlCol="0"/>
          <a:lstStyle>
            <a:lvl1pPr rtl="0">
              <a:defRPr/>
            </a:lvl1pPr>
          </a:lstStyle>
          <a:p>
            <a:pPr rtl="0"/>
            <a:r>
              <a:rPr lang="fi-FI" smtClean="0"/>
              <a:t>Muokkaa perustyyl. napsautt.</a:t>
            </a:r>
            <a:endParaRPr lang="fi-FI" noProof="0" dirty="0"/>
          </a:p>
        </p:txBody>
      </p:sp>
      <p:sp>
        <p:nvSpPr>
          <p:cNvPr id="3" name="Pystysuuntaisen tekstin paikkamerkki 2"/>
          <p:cNvSpPr>
            <a:spLocks noGrp="1"/>
          </p:cNvSpPr>
          <p:nvPr>
            <p:ph type="body" orient="vert" idx="1" hasCustomPrompt="1"/>
          </p:nvPr>
        </p:nvSpPr>
        <p:spPr>
          <a:xfrm>
            <a:off x="838199" y="304800"/>
            <a:ext cx="8633671" cy="5676900"/>
          </a:xfrm>
        </p:spPr>
        <p:txBody>
          <a:bodyPr vert="eaVert" rtlCol="0"/>
          <a:lstStyle/>
          <a:p>
            <a:pPr lvl="0"/>
            <a:r>
              <a:rPr lang="fi-FI" dirty="0" smtClean="0"/>
              <a:t>Muokkaa tekstin perustyylejä napsauttamalla</a:t>
            </a:r>
          </a:p>
          <a:p>
            <a:pPr lvl="1" rtl="0"/>
            <a:r>
              <a:rPr lang="fi-FI" noProof="0" dirty="0" smtClean="0"/>
              <a:t>Toinen </a:t>
            </a:r>
            <a:r>
              <a:rPr lang="fi-FI" noProof="0" dirty="0"/>
              <a:t>taso</a:t>
            </a:r>
          </a:p>
          <a:p>
            <a:pPr lvl="2" rtl="0"/>
            <a:r>
              <a:rPr lang="fi-FI" noProof="0" dirty="0"/>
              <a:t>Kolmas taso</a:t>
            </a:r>
          </a:p>
          <a:p>
            <a:pPr lvl="3" rtl="0"/>
            <a:r>
              <a:rPr lang="fi-FI" noProof="0" dirty="0"/>
              <a:t>Neljäs taso</a:t>
            </a:r>
          </a:p>
          <a:p>
            <a:pPr lvl="4" rtl="0"/>
            <a:r>
              <a:rPr lang="fi-FI" noProof="0" dirty="0"/>
              <a:t>Viides taso</a:t>
            </a:r>
          </a:p>
        </p:txBody>
      </p:sp>
      <p:sp>
        <p:nvSpPr>
          <p:cNvPr id="6" name="Dian numeron paikkamerkki 5"/>
          <p:cNvSpPr>
            <a:spLocks noGrp="1"/>
          </p:cNvSpPr>
          <p:nvPr>
            <p:ph type="sldNum" sz="quarter" idx="12"/>
          </p:nvPr>
        </p:nvSpPr>
        <p:spPr/>
        <p:txBody>
          <a:bodyPr rtlCol="0"/>
          <a:lstStyle/>
          <a:p>
            <a:pPr rtl="0"/>
            <a:fld id="{022B156B-59AE-415F-B24B-8756D48BB977}" type="slidenum">
              <a:rPr lang="fi-FI" noProof="0"/>
              <a:t>‹#›</a:t>
            </a:fld>
            <a:endParaRPr lang="fi-FI" noProof="0" dirty="0"/>
          </a:p>
        </p:txBody>
      </p:sp>
      <p:sp>
        <p:nvSpPr>
          <p:cNvPr id="5" name="Alatunnisteen paikkamerkki 4"/>
          <p:cNvSpPr>
            <a:spLocks noGrp="1"/>
          </p:cNvSpPr>
          <p:nvPr>
            <p:ph type="ftr" sz="quarter" idx="11"/>
          </p:nvPr>
        </p:nvSpPr>
        <p:spPr/>
        <p:txBody>
          <a:bodyPr rtlCol="0"/>
          <a:lstStyle/>
          <a:p>
            <a:pPr rtl="0"/>
            <a:endParaRPr lang="fi-FI" noProof="0" dirty="0"/>
          </a:p>
        </p:txBody>
      </p:sp>
      <p:sp>
        <p:nvSpPr>
          <p:cNvPr id="4" name="Päivämäärän paikkamerkki 3"/>
          <p:cNvSpPr>
            <a:spLocks noGrp="1"/>
          </p:cNvSpPr>
          <p:nvPr>
            <p:ph type="dt" sz="half" idx="10"/>
          </p:nvPr>
        </p:nvSpPr>
        <p:spPr/>
        <p:txBody>
          <a:bodyPr rtlCol="0"/>
          <a:lstStyle>
            <a:lvl1pPr>
              <a:defRPr/>
            </a:lvl1pPr>
          </a:lstStyle>
          <a:p>
            <a:fld id="{752638A8-FB37-43FB-AF87-3CDC66DFCA83}" type="datetime1">
              <a:rPr lang="fi-FI" smtClean="0"/>
              <a:pPr/>
              <a:t>1.9.2024</a:t>
            </a:fld>
            <a:endParaRPr lang="fi-FI" dirty="0"/>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rtl="0">
              <a:defRPr/>
            </a:lvl1pPr>
          </a:lstStyle>
          <a:p>
            <a:pPr rtl="0"/>
            <a:r>
              <a:rPr lang="fi-FI" smtClean="0"/>
              <a:t>Muokkaa perustyyl. napsautt.</a:t>
            </a:r>
            <a:endParaRPr lang="fi-FI" noProof="0" dirty="0"/>
          </a:p>
        </p:txBody>
      </p:sp>
      <p:sp>
        <p:nvSpPr>
          <p:cNvPr id="3" name="Sisällön paikkamerkki 2"/>
          <p:cNvSpPr>
            <a:spLocks noGrp="1"/>
          </p:cNvSpPr>
          <p:nvPr>
            <p:ph idx="1" hasCustomPrompt="1"/>
          </p:nvPr>
        </p:nvSpPr>
        <p:spPr/>
        <p:txBody>
          <a:bodyPr rtlCol="0"/>
          <a:lstStyle/>
          <a:p>
            <a:pPr lvl="0"/>
            <a:r>
              <a:rPr lang="fi-FI" dirty="0" smtClean="0"/>
              <a:t>Muokkaa tekstin perustyylejä napsauttamalla</a:t>
            </a:r>
          </a:p>
          <a:p>
            <a:pPr lvl="1" rtl="0"/>
            <a:r>
              <a:rPr lang="fi-FI" noProof="0" dirty="0" smtClean="0"/>
              <a:t>Toinen </a:t>
            </a:r>
            <a:r>
              <a:rPr lang="fi-FI" noProof="0" dirty="0"/>
              <a:t>taso</a:t>
            </a:r>
          </a:p>
          <a:p>
            <a:pPr lvl="2" rtl="0"/>
            <a:r>
              <a:rPr lang="fi-FI" noProof="0" dirty="0"/>
              <a:t>Kolmas taso</a:t>
            </a:r>
          </a:p>
          <a:p>
            <a:pPr lvl="3" rtl="0"/>
            <a:r>
              <a:rPr lang="fi-FI" noProof="0" dirty="0"/>
              <a:t>Neljäs taso</a:t>
            </a:r>
          </a:p>
          <a:p>
            <a:pPr lvl="4" rtl="0"/>
            <a:r>
              <a:rPr lang="fi-FI" noProof="0" dirty="0"/>
              <a:t>Viides taso</a:t>
            </a:r>
          </a:p>
        </p:txBody>
      </p:sp>
      <p:sp>
        <p:nvSpPr>
          <p:cNvPr id="6" name="Dian numeron paikkamerkki 5"/>
          <p:cNvSpPr>
            <a:spLocks noGrp="1"/>
          </p:cNvSpPr>
          <p:nvPr>
            <p:ph type="sldNum" sz="quarter" idx="12"/>
          </p:nvPr>
        </p:nvSpPr>
        <p:spPr/>
        <p:txBody>
          <a:bodyPr rtlCol="0"/>
          <a:lstStyle/>
          <a:p>
            <a:pPr rtl="0"/>
            <a:fld id="{022B156B-59AE-415F-B24B-8756D48BB977}" type="slidenum">
              <a:rPr lang="fi-FI" noProof="0"/>
              <a:t>‹#›</a:t>
            </a:fld>
            <a:endParaRPr lang="fi-FI" noProof="0" dirty="0"/>
          </a:p>
        </p:txBody>
      </p:sp>
      <p:sp>
        <p:nvSpPr>
          <p:cNvPr id="5" name="Alatunnisteen paikkamerkki 4"/>
          <p:cNvSpPr>
            <a:spLocks noGrp="1"/>
          </p:cNvSpPr>
          <p:nvPr>
            <p:ph type="ftr" sz="quarter" idx="11"/>
          </p:nvPr>
        </p:nvSpPr>
        <p:spPr/>
        <p:txBody>
          <a:bodyPr rtlCol="0"/>
          <a:lstStyle/>
          <a:p>
            <a:pPr rtl="0"/>
            <a:endParaRPr lang="fi-FI" noProof="0" dirty="0"/>
          </a:p>
        </p:txBody>
      </p:sp>
      <p:sp>
        <p:nvSpPr>
          <p:cNvPr id="4" name="Päivämäärän paikkamerkki 3"/>
          <p:cNvSpPr>
            <a:spLocks noGrp="1"/>
          </p:cNvSpPr>
          <p:nvPr>
            <p:ph type="dt" sz="half" idx="10"/>
          </p:nvPr>
        </p:nvSpPr>
        <p:spPr/>
        <p:txBody>
          <a:bodyPr rtlCol="0"/>
          <a:lstStyle>
            <a:lvl1pPr>
              <a:defRPr/>
            </a:lvl1pPr>
          </a:lstStyle>
          <a:p>
            <a:fld id="{699A076F-0DC0-4B64-A4CC-2924A41E404B}" type="datetime1">
              <a:rPr lang="fi-FI" smtClean="0"/>
              <a:pPr/>
              <a:t>1.9.2024</a:t>
            </a:fld>
            <a:endParaRPr lang="fi-FI" dirty="0"/>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otsikk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fi-FI" smtClean="0"/>
              <a:t>Muokkaa perustyyl. napsautt.</a:t>
            </a:r>
            <a:endParaRPr lang="fi-FI" noProof="0" dirty="0"/>
          </a:p>
        </p:txBody>
      </p:sp>
      <p:sp>
        <p:nvSpPr>
          <p:cNvPr id="3" name="Tekstin paikkamerkki 2"/>
          <p:cNvSpPr>
            <a:spLocks noGrp="1"/>
          </p:cNvSpPr>
          <p:nvPr>
            <p:ph type="body" idx="1" hasCustomPrompt="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a:r>
              <a:rPr lang="fi-FI" dirty="0" smtClean="0"/>
              <a:t>Muokkaa tekstin perustyylejä napsauttamalla</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rtl="0">
              <a:defRPr/>
            </a:lvl1pPr>
          </a:lstStyle>
          <a:p>
            <a:pPr rtl="0"/>
            <a:r>
              <a:rPr lang="fi-FI" smtClean="0"/>
              <a:t>Muokkaa perustyyl. napsautt.</a:t>
            </a:r>
            <a:endParaRPr lang="fi-FI" noProof="0" dirty="0"/>
          </a:p>
        </p:txBody>
      </p:sp>
      <p:sp>
        <p:nvSpPr>
          <p:cNvPr id="3" name="Sisällön paikkamerkki 2"/>
          <p:cNvSpPr>
            <a:spLocks noGrp="1"/>
          </p:cNvSpPr>
          <p:nvPr>
            <p:ph sz="half" idx="1" hasCustomPrompt="1"/>
          </p:nvPr>
        </p:nvSpPr>
        <p:spPr>
          <a:xfrm>
            <a:off x="1065212" y="1825625"/>
            <a:ext cx="4954588" cy="4187952"/>
          </a:xfrm>
        </p:spPr>
        <p:txBody>
          <a:bodyPr rtlCol="0"/>
          <a:lstStyle/>
          <a:p>
            <a:pPr lvl="0"/>
            <a:r>
              <a:rPr lang="fi-FI" dirty="0" smtClean="0"/>
              <a:t>Muokkaa tekstin perustyylejä napsauttamalla</a:t>
            </a:r>
          </a:p>
          <a:p>
            <a:pPr lvl="1" rtl="0"/>
            <a:r>
              <a:rPr lang="fi-FI" noProof="0" dirty="0" smtClean="0"/>
              <a:t>Toinen </a:t>
            </a:r>
            <a:r>
              <a:rPr lang="fi-FI" noProof="0" dirty="0"/>
              <a:t>taso</a:t>
            </a:r>
          </a:p>
          <a:p>
            <a:pPr lvl="2" rtl="0"/>
            <a:r>
              <a:rPr lang="fi-FI" noProof="0" dirty="0"/>
              <a:t>Kolmas taso</a:t>
            </a:r>
          </a:p>
          <a:p>
            <a:pPr lvl="3" rtl="0"/>
            <a:r>
              <a:rPr lang="fi-FI" noProof="0" dirty="0"/>
              <a:t>Neljäs taso</a:t>
            </a:r>
          </a:p>
          <a:p>
            <a:pPr lvl="4" rtl="0"/>
            <a:r>
              <a:rPr lang="fi-FI" noProof="0" dirty="0"/>
              <a:t>Viides taso</a:t>
            </a:r>
          </a:p>
        </p:txBody>
      </p:sp>
      <p:sp>
        <p:nvSpPr>
          <p:cNvPr id="4" name="Sisällön paikkamerkki 3"/>
          <p:cNvSpPr>
            <a:spLocks noGrp="1"/>
          </p:cNvSpPr>
          <p:nvPr>
            <p:ph sz="half" idx="2" hasCustomPrompt="1"/>
          </p:nvPr>
        </p:nvSpPr>
        <p:spPr>
          <a:xfrm>
            <a:off x="6172200" y="1825625"/>
            <a:ext cx="4951414" cy="4187952"/>
          </a:xfrm>
        </p:spPr>
        <p:txBody>
          <a:bodyPr rtlCol="0"/>
          <a:lstStyle/>
          <a:p>
            <a:pPr lvl="0"/>
            <a:r>
              <a:rPr lang="fi-FI" dirty="0" smtClean="0"/>
              <a:t>Muokkaa tekstin perustyylejä napsauttamalla</a:t>
            </a:r>
          </a:p>
          <a:p>
            <a:pPr lvl="1" rtl="0"/>
            <a:r>
              <a:rPr lang="fi-FI" noProof="0" dirty="0" smtClean="0"/>
              <a:t>Toinen </a:t>
            </a:r>
            <a:r>
              <a:rPr lang="fi-FI" noProof="0" dirty="0"/>
              <a:t>taso</a:t>
            </a:r>
          </a:p>
          <a:p>
            <a:pPr lvl="2" rtl="0"/>
            <a:r>
              <a:rPr lang="fi-FI" noProof="0" dirty="0"/>
              <a:t>Kolmas taso</a:t>
            </a:r>
          </a:p>
          <a:p>
            <a:pPr lvl="3" rtl="0"/>
            <a:r>
              <a:rPr lang="fi-FI" noProof="0" dirty="0"/>
              <a:t>Neljäs taso</a:t>
            </a:r>
          </a:p>
          <a:p>
            <a:pPr lvl="4" rtl="0"/>
            <a:r>
              <a:rPr lang="fi-FI" noProof="0" dirty="0"/>
              <a:t>Viides taso</a:t>
            </a:r>
          </a:p>
        </p:txBody>
      </p:sp>
      <p:sp>
        <p:nvSpPr>
          <p:cNvPr id="7" name="Dian numeron paikkamerkki 6"/>
          <p:cNvSpPr>
            <a:spLocks noGrp="1"/>
          </p:cNvSpPr>
          <p:nvPr>
            <p:ph type="sldNum" sz="quarter" idx="12"/>
          </p:nvPr>
        </p:nvSpPr>
        <p:spPr/>
        <p:txBody>
          <a:bodyPr rtlCol="0"/>
          <a:lstStyle/>
          <a:p>
            <a:pPr rtl="0"/>
            <a:fld id="{022B156B-59AE-415F-B24B-8756D48BB977}" type="slidenum">
              <a:rPr lang="fi-FI" noProof="0"/>
              <a:t>‹#›</a:t>
            </a:fld>
            <a:endParaRPr lang="fi-FI" noProof="0" dirty="0"/>
          </a:p>
        </p:txBody>
      </p:sp>
      <p:sp>
        <p:nvSpPr>
          <p:cNvPr id="6" name="Alatunnisteen paikkamerkki 5"/>
          <p:cNvSpPr>
            <a:spLocks noGrp="1"/>
          </p:cNvSpPr>
          <p:nvPr>
            <p:ph type="ftr" sz="quarter" idx="11"/>
          </p:nvPr>
        </p:nvSpPr>
        <p:spPr/>
        <p:txBody>
          <a:bodyPr rtlCol="0"/>
          <a:lstStyle/>
          <a:p>
            <a:pPr rtl="0"/>
            <a:endParaRPr lang="fi-FI" noProof="0" dirty="0"/>
          </a:p>
        </p:txBody>
      </p:sp>
      <p:sp>
        <p:nvSpPr>
          <p:cNvPr id="5" name="Päivämäärän paikkamerkki 4"/>
          <p:cNvSpPr>
            <a:spLocks noGrp="1"/>
          </p:cNvSpPr>
          <p:nvPr>
            <p:ph type="dt" sz="half" idx="10"/>
          </p:nvPr>
        </p:nvSpPr>
        <p:spPr/>
        <p:txBody>
          <a:bodyPr rtlCol="0"/>
          <a:lstStyle>
            <a:lvl1pPr>
              <a:defRPr/>
            </a:lvl1pPr>
          </a:lstStyle>
          <a:p>
            <a:fld id="{B95CC406-E951-42A6-9C15-4379C22099C3}" type="datetime1">
              <a:rPr lang="fi-FI" smtClean="0"/>
              <a:pPr/>
              <a:t>1.9.2024</a:t>
            </a:fld>
            <a:endParaRPr lang="fi-FI" dirty="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rtl="0">
              <a:defRPr/>
            </a:lvl1pPr>
          </a:lstStyle>
          <a:p>
            <a:pPr rtl="0"/>
            <a:r>
              <a:rPr lang="fi-FI" smtClean="0"/>
              <a:t>Muokkaa perustyyl. napsautt.</a:t>
            </a:r>
            <a:endParaRPr lang="fi-FI" noProof="0" dirty="0"/>
          </a:p>
        </p:txBody>
      </p:sp>
      <p:sp>
        <p:nvSpPr>
          <p:cNvPr id="3" name="Tekstin paikkamerkki 2"/>
          <p:cNvSpPr>
            <a:spLocks noGrp="1"/>
          </p:cNvSpPr>
          <p:nvPr>
            <p:ph type="body" idx="1" hasCustomPrompt="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a:r>
              <a:rPr lang="fi-FI" dirty="0" smtClean="0"/>
              <a:t>Muokkaa tekstin perustyylejä napsauttamalla</a:t>
            </a:r>
          </a:p>
        </p:txBody>
      </p:sp>
      <p:sp>
        <p:nvSpPr>
          <p:cNvPr id="4" name="Sisällön paikkamerkki 3"/>
          <p:cNvSpPr>
            <a:spLocks noGrp="1"/>
          </p:cNvSpPr>
          <p:nvPr>
            <p:ph sz="half" idx="2" hasCustomPrompt="1"/>
          </p:nvPr>
        </p:nvSpPr>
        <p:spPr>
          <a:xfrm>
            <a:off x="1069848" y="2505075"/>
            <a:ext cx="4956048" cy="3476625"/>
          </a:xfrm>
        </p:spPr>
        <p:txBody>
          <a:bodyPr rtlCol="0"/>
          <a:lstStyle/>
          <a:p>
            <a:pPr lvl="0"/>
            <a:r>
              <a:rPr lang="fi-FI" dirty="0" smtClean="0"/>
              <a:t>Muokkaa tekstin perustyylejä napsauttamalla</a:t>
            </a:r>
          </a:p>
          <a:p>
            <a:pPr lvl="1" rtl="0"/>
            <a:r>
              <a:rPr lang="fi-FI" noProof="0" dirty="0" smtClean="0"/>
              <a:t>Toinen </a:t>
            </a:r>
            <a:r>
              <a:rPr lang="fi-FI" noProof="0" dirty="0"/>
              <a:t>taso</a:t>
            </a:r>
          </a:p>
          <a:p>
            <a:pPr lvl="2" rtl="0"/>
            <a:r>
              <a:rPr lang="fi-FI" noProof="0" dirty="0"/>
              <a:t>Kolmas taso</a:t>
            </a:r>
          </a:p>
          <a:p>
            <a:pPr lvl="3" rtl="0"/>
            <a:r>
              <a:rPr lang="fi-FI" noProof="0" dirty="0"/>
              <a:t>Neljäs taso</a:t>
            </a:r>
          </a:p>
          <a:p>
            <a:pPr lvl="4" rtl="0"/>
            <a:r>
              <a:rPr lang="fi-FI" noProof="0" dirty="0"/>
              <a:t>Viides taso</a:t>
            </a:r>
          </a:p>
        </p:txBody>
      </p:sp>
      <p:sp>
        <p:nvSpPr>
          <p:cNvPr id="5" name="Tekstin paikkamerkki 4"/>
          <p:cNvSpPr>
            <a:spLocks noGrp="1"/>
          </p:cNvSpPr>
          <p:nvPr>
            <p:ph type="body" sz="quarter" idx="3" hasCustomPrompt="1"/>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a:r>
              <a:rPr lang="fi-FI" dirty="0" smtClean="0"/>
              <a:t>Muokkaa tekstin perustyylejä napsauttamalla</a:t>
            </a:r>
          </a:p>
        </p:txBody>
      </p:sp>
      <p:sp>
        <p:nvSpPr>
          <p:cNvPr id="6" name="Sisällön paikkamerkki 5"/>
          <p:cNvSpPr>
            <a:spLocks noGrp="1"/>
          </p:cNvSpPr>
          <p:nvPr>
            <p:ph sz="quarter" idx="4" hasCustomPrompt="1"/>
          </p:nvPr>
        </p:nvSpPr>
        <p:spPr>
          <a:xfrm>
            <a:off x="6172200" y="2505075"/>
            <a:ext cx="4956048" cy="3476625"/>
          </a:xfrm>
        </p:spPr>
        <p:txBody>
          <a:bodyPr rtlCol="0"/>
          <a:lstStyle/>
          <a:p>
            <a:pPr lvl="0"/>
            <a:r>
              <a:rPr lang="fi-FI" dirty="0" smtClean="0"/>
              <a:t>Muokkaa tekstin perustyylejä napsauttamalla</a:t>
            </a:r>
          </a:p>
          <a:p>
            <a:pPr lvl="1" rtl="0"/>
            <a:r>
              <a:rPr lang="fi-FI" noProof="0" dirty="0" smtClean="0"/>
              <a:t>Toinen </a:t>
            </a:r>
            <a:r>
              <a:rPr lang="fi-FI" noProof="0" dirty="0"/>
              <a:t>taso</a:t>
            </a:r>
          </a:p>
          <a:p>
            <a:pPr lvl="2" rtl="0"/>
            <a:r>
              <a:rPr lang="fi-FI" noProof="0" dirty="0"/>
              <a:t>Kolmas taso</a:t>
            </a:r>
          </a:p>
          <a:p>
            <a:pPr lvl="3" rtl="0"/>
            <a:r>
              <a:rPr lang="fi-FI" noProof="0" dirty="0"/>
              <a:t>Neljäs taso</a:t>
            </a:r>
          </a:p>
          <a:p>
            <a:pPr lvl="4" rtl="0"/>
            <a:r>
              <a:rPr lang="fi-FI" noProof="0" dirty="0"/>
              <a:t>Viides taso</a:t>
            </a:r>
          </a:p>
        </p:txBody>
      </p:sp>
      <p:sp>
        <p:nvSpPr>
          <p:cNvPr id="9" name="Dian numeron paikkamerkki 8"/>
          <p:cNvSpPr>
            <a:spLocks noGrp="1"/>
          </p:cNvSpPr>
          <p:nvPr>
            <p:ph type="sldNum" sz="quarter" idx="12"/>
          </p:nvPr>
        </p:nvSpPr>
        <p:spPr/>
        <p:txBody>
          <a:bodyPr rtlCol="0"/>
          <a:lstStyle/>
          <a:p>
            <a:pPr rtl="0"/>
            <a:fld id="{022B156B-59AE-415F-B24B-8756D48BB977}" type="slidenum">
              <a:rPr lang="fi-FI" noProof="0"/>
              <a:t>‹#›</a:t>
            </a:fld>
            <a:endParaRPr lang="fi-FI" noProof="0" dirty="0"/>
          </a:p>
        </p:txBody>
      </p:sp>
      <p:sp>
        <p:nvSpPr>
          <p:cNvPr id="8" name="Alatunnisteen paikkamerkki 7"/>
          <p:cNvSpPr>
            <a:spLocks noGrp="1"/>
          </p:cNvSpPr>
          <p:nvPr>
            <p:ph type="ftr" sz="quarter" idx="11"/>
          </p:nvPr>
        </p:nvSpPr>
        <p:spPr/>
        <p:txBody>
          <a:bodyPr rtlCol="0"/>
          <a:lstStyle/>
          <a:p>
            <a:pPr rtl="0"/>
            <a:endParaRPr lang="fi-FI" noProof="0" dirty="0"/>
          </a:p>
        </p:txBody>
      </p:sp>
      <p:sp>
        <p:nvSpPr>
          <p:cNvPr id="7" name="Päivämäärän paikkamerkki 6"/>
          <p:cNvSpPr>
            <a:spLocks noGrp="1"/>
          </p:cNvSpPr>
          <p:nvPr>
            <p:ph type="dt" sz="half" idx="10"/>
          </p:nvPr>
        </p:nvSpPr>
        <p:spPr/>
        <p:txBody>
          <a:bodyPr rtlCol="0"/>
          <a:lstStyle>
            <a:lvl1pPr>
              <a:defRPr/>
            </a:lvl1pPr>
          </a:lstStyle>
          <a:p>
            <a:fld id="{FAC3691C-0F2C-4359-875F-1C25E5CDA16D}" type="datetime1">
              <a:rPr lang="fi-FI" smtClean="0"/>
              <a:pPr/>
              <a:t>1.9.2024</a:t>
            </a:fld>
            <a:endParaRPr lang="fi-FI" dirty="0"/>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rtl="0">
              <a:defRPr/>
            </a:lvl1pPr>
          </a:lstStyle>
          <a:p>
            <a:pPr rtl="0"/>
            <a:r>
              <a:rPr lang="fi-FI" smtClean="0"/>
              <a:t>Muokkaa perustyyl. napsautt.</a:t>
            </a:r>
            <a:endParaRPr lang="fi-FI" noProof="0" dirty="0"/>
          </a:p>
        </p:txBody>
      </p:sp>
      <p:sp>
        <p:nvSpPr>
          <p:cNvPr id="5" name="Dian numeron paikkamerkki 4"/>
          <p:cNvSpPr>
            <a:spLocks noGrp="1"/>
          </p:cNvSpPr>
          <p:nvPr>
            <p:ph type="sldNum" sz="quarter" idx="12"/>
          </p:nvPr>
        </p:nvSpPr>
        <p:spPr/>
        <p:txBody>
          <a:bodyPr rtlCol="0"/>
          <a:lstStyle/>
          <a:p>
            <a:pPr rtl="0"/>
            <a:fld id="{022B156B-59AE-415F-B24B-8756D48BB977}" type="slidenum">
              <a:rPr lang="fi-FI" noProof="0"/>
              <a:t>‹#›</a:t>
            </a:fld>
            <a:endParaRPr lang="fi-FI" noProof="0" dirty="0"/>
          </a:p>
        </p:txBody>
      </p:sp>
      <p:sp>
        <p:nvSpPr>
          <p:cNvPr id="4" name="Alatunnisteen paikkamerkki 3"/>
          <p:cNvSpPr>
            <a:spLocks noGrp="1"/>
          </p:cNvSpPr>
          <p:nvPr>
            <p:ph type="ftr" sz="quarter" idx="11"/>
          </p:nvPr>
        </p:nvSpPr>
        <p:spPr/>
        <p:txBody>
          <a:bodyPr rtlCol="0"/>
          <a:lstStyle/>
          <a:p>
            <a:pPr rtl="0"/>
            <a:endParaRPr lang="fi-FI" noProof="0" dirty="0"/>
          </a:p>
        </p:txBody>
      </p:sp>
      <p:sp>
        <p:nvSpPr>
          <p:cNvPr id="3" name="Päivämäärän paikkamerkki 2"/>
          <p:cNvSpPr>
            <a:spLocks noGrp="1"/>
          </p:cNvSpPr>
          <p:nvPr>
            <p:ph type="dt" sz="half" idx="10"/>
          </p:nvPr>
        </p:nvSpPr>
        <p:spPr/>
        <p:txBody>
          <a:bodyPr rtlCol="0"/>
          <a:lstStyle>
            <a:lvl1pPr>
              <a:defRPr/>
            </a:lvl1pPr>
          </a:lstStyle>
          <a:p>
            <a:fld id="{F781D6B0-2246-4992-9EF4-8D97A7ED30DF}" type="datetime1">
              <a:rPr lang="fi-FI" smtClean="0"/>
              <a:pPr/>
              <a:t>1.9.2024</a:t>
            </a:fld>
            <a:endParaRPr lang="fi-FI" dirty="0"/>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4" name="Dian numeron paikkamerkki 3"/>
          <p:cNvSpPr>
            <a:spLocks noGrp="1"/>
          </p:cNvSpPr>
          <p:nvPr>
            <p:ph type="sldNum" sz="quarter" idx="12"/>
          </p:nvPr>
        </p:nvSpPr>
        <p:spPr/>
        <p:txBody>
          <a:bodyPr rtlCol="0"/>
          <a:lstStyle/>
          <a:p>
            <a:pPr rtl="0"/>
            <a:fld id="{022B156B-59AE-415F-B24B-8756D48BB977}" type="slidenum">
              <a:rPr lang="fi-FI" noProof="0"/>
              <a:t>‹#›</a:t>
            </a:fld>
            <a:endParaRPr lang="fi-FI" noProof="0" dirty="0"/>
          </a:p>
        </p:txBody>
      </p:sp>
      <p:sp>
        <p:nvSpPr>
          <p:cNvPr id="3" name="Alatunnisteen paikkamerkki 2"/>
          <p:cNvSpPr>
            <a:spLocks noGrp="1"/>
          </p:cNvSpPr>
          <p:nvPr>
            <p:ph type="ftr" sz="quarter" idx="11"/>
          </p:nvPr>
        </p:nvSpPr>
        <p:spPr/>
        <p:txBody>
          <a:bodyPr rtlCol="0"/>
          <a:lstStyle/>
          <a:p>
            <a:pPr rtl="0"/>
            <a:endParaRPr lang="fi-FI" noProof="0" dirty="0"/>
          </a:p>
        </p:txBody>
      </p:sp>
      <p:sp>
        <p:nvSpPr>
          <p:cNvPr id="2" name="Päivämäärän paikkamerkki 1"/>
          <p:cNvSpPr>
            <a:spLocks noGrp="1"/>
          </p:cNvSpPr>
          <p:nvPr>
            <p:ph type="dt" sz="half" idx="10"/>
          </p:nvPr>
        </p:nvSpPr>
        <p:spPr/>
        <p:txBody>
          <a:bodyPr rtlCol="0"/>
          <a:lstStyle>
            <a:lvl1pPr>
              <a:defRPr/>
            </a:lvl1pPr>
          </a:lstStyle>
          <a:p>
            <a:fld id="{B5DD5F87-E2B0-4177-AF0C-ACAC545D920A}" type="datetime1">
              <a:rPr lang="fi-FI" smtClean="0"/>
              <a:pPr/>
              <a:t>1.9.2024</a:t>
            </a:fld>
            <a:endParaRPr lang="fi-FI" dirty="0"/>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ksi kuvaa ja kuvatekstit">
    <p:spTree>
      <p:nvGrpSpPr>
        <p:cNvPr id="1" name=""/>
        <p:cNvGrpSpPr/>
        <p:nvPr/>
      </p:nvGrpSpPr>
      <p:grpSpPr>
        <a:xfrm>
          <a:off x="0" y="0"/>
          <a:ext cx="0" cy="0"/>
          <a:chOff x="0" y="0"/>
          <a:chExt cx="0" cy="0"/>
        </a:xfrm>
      </p:grpSpPr>
      <p:sp>
        <p:nvSpPr>
          <p:cNvPr id="2" name="Otsikko 1"/>
          <p:cNvSpPr>
            <a:spLocks noGrp="1"/>
          </p:cNvSpPr>
          <p:nvPr>
            <p:ph type="title"/>
          </p:nvPr>
        </p:nvSpPr>
        <p:spPr>
          <a:xfrm>
            <a:off x="1065212" y="304799"/>
            <a:ext cx="10058402" cy="1216152"/>
          </a:xfrm>
        </p:spPr>
        <p:txBody>
          <a:bodyPr rtlCol="0"/>
          <a:lstStyle>
            <a:lvl1pPr algn="l" rtl="0">
              <a:defRPr/>
            </a:lvl1pPr>
          </a:lstStyle>
          <a:p>
            <a:pPr rtl="0"/>
            <a:r>
              <a:rPr lang="fi-FI" smtClean="0"/>
              <a:t>Muokkaa perustyyl. napsautt.</a:t>
            </a:r>
            <a:endParaRPr lang="fi-FI" noProof="0" dirty="0"/>
          </a:p>
        </p:txBody>
      </p:sp>
      <p:grpSp>
        <p:nvGrpSpPr>
          <p:cNvPr id="9" name="Ryhmä 8"/>
          <p:cNvGrpSpPr/>
          <p:nvPr/>
        </p:nvGrpSpPr>
        <p:grpSpPr>
          <a:xfrm>
            <a:off x="1052422" y="1733550"/>
            <a:ext cx="4360503" cy="3050038"/>
            <a:chOff x="895350" y="3313113"/>
            <a:chExt cx="3613151" cy="2790825"/>
          </a:xfrm>
          <a:solidFill>
            <a:schemeClr val="tx1">
              <a:lumMod val="50000"/>
            </a:schemeClr>
          </a:solidFill>
        </p:grpSpPr>
        <p:sp>
          <p:nvSpPr>
            <p:cNvPr id="10"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1"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2"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3"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4"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5"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6"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7"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8"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9"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0"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1"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grpSp>
      <p:sp>
        <p:nvSpPr>
          <p:cNvPr id="36" name="Kuvan paikkamerkki 33" descr="Tyhjä paikkamerkki kuvan lisäämistä varten. Napsauta paikkamerkkiä ja valitse kuva, jonka haluat lisätä."/>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fi-FI" noProof="0" smtClean="0"/>
              <a:t>Lisää kuva napsauttamalla kuvaketta</a:t>
            </a:r>
            <a:endParaRPr lang="fi-FI" noProof="0" dirty="0"/>
          </a:p>
        </p:txBody>
      </p:sp>
      <p:sp>
        <p:nvSpPr>
          <p:cNvPr id="39" name="Tekstin paikkamerkki 3"/>
          <p:cNvSpPr>
            <a:spLocks noGrp="1"/>
          </p:cNvSpPr>
          <p:nvPr>
            <p:ph type="body" sz="half" idx="2" hasCustomPrompt="1"/>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dirty="0" smtClean="0"/>
              <a:t>Muokkaa tekstin perustyylejä napsauttamalla</a:t>
            </a:r>
          </a:p>
        </p:txBody>
      </p:sp>
      <p:grpSp>
        <p:nvGrpSpPr>
          <p:cNvPr id="22" name="Ryhmä 21"/>
          <p:cNvGrpSpPr/>
          <p:nvPr/>
        </p:nvGrpSpPr>
        <p:grpSpPr>
          <a:xfrm>
            <a:off x="6763111" y="1733550"/>
            <a:ext cx="4360503" cy="3050038"/>
            <a:chOff x="895350" y="3313113"/>
            <a:chExt cx="3613151" cy="2790825"/>
          </a:xfrm>
          <a:solidFill>
            <a:schemeClr val="tx1">
              <a:lumMod val="50000"/>
            </a:schemeClr>
          </a:solidFill>
        </p:grpSpPr>
        <p:sp>
          <p:nvSpPr>
            <p:cNvPr id="23"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4"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5"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6"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7"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8"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9"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0"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1"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2"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3"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4"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grpSp>
      <p:sp>
        <p:nvSpPr>
          <p:cNvPr id="37" name="Kuvan paikkamerkki 33" descr="Tyhjä paikkamerkki kuvan lisäämistä varten. Napsauta paikkamerkkiä ja valitse kuva, jonka haluat lisätä."/>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fi-FI" noProof="0" smtClean="0"/>
              <a:t>Lisää kuva napsauttamalla kuvaketta</a:t>
            </a:r>
            <a:endParaRPr lang="fi-FI" noProof="0" dirty="0"/>
          </a:p>
        </p:txBody>
      </p:sp>
      <p:sp>
        <p:nvSpPr>
          <p:cNvPr id="40" name="Tekstin paikkamerkki 3"/>
          <p:cNvSpPr>
            <a:spLocks noGrp="1"/>
          </p:cNvSpPr>
          <p:nvPr>
            <p:ph type="body" sz="half" idx="19" hasCustomPrompt="1"/>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dirty="0" smtClean="0"/>
              <a:t>Muokkaa tekstin perustyylejä napsauttamalla</a:t>
            </a:r>
          </a:p>
        </p:txBody>
      </p:sp>
      <p:sp>
        <p:nvSpPr>
          <p:cNvPr id="8" name="Dian numeron paikkamerkki 7"/>
          <p:cNvSpPr>
            <a:spLocks noGrp="1"/>
          </p:cNvSpPr>
          <p:nvPr>
            <p:ph type="sldNum" sz="quarter" idx="12"/>
          </p:nvPr>
        </p:nvSpPr>
        <p:spPr/>
        <p:txBody>
          <a:bodyPr rtlCol="0"/>
          <a:lstStyle/>
          <a:p>
            <a:pPr rtl="0"/>
            <a:fld id="{022B156B-59AE-415F-B24B-8756D48BB977}" type="slidenum">
              <a:rPr lang="fi-FI" noProof="0"/>
              <a:pPr/>
              <a:t>‹#›</a:t>
            </a:fld>
            <a:endParaRPr lang="fi-FI" noProof="0" dirty="0"/>
          </a:p>
        </p:txBody>
      </p:sp>
      <p:sp>
        <p:nvSpPr>
          <p:cNvPr id="7" name="Alatunnisteen paikkamerkki 6"/>
          <p:cNvSpPr>
            <a:spLocks noGrp="1"/>
          </p:cNvSpPr>
          <p:nvPr>
            <p:ph type="ftr" sz="quarter" idx="11"/>
          </p:nvPr>
        </p:nvSpPr>
        <p:spPr/>
        <p:txBody>
          <a:bodyPr rtlCol="0"/>
          <a:lstStyle/>
          <a:p>
            <a:pPr rtl="0"/>
            <a:endParaRPr lang="fi-FI" noProof="0" dirty="0"/>
          </a:p>
        </p:txBody>
      </p:sp>
      <p:sp>
        <p:nvSpPr>
          <p:cNvPr id="6" name="Päivämäärän paikkamerkki 5"/>
          <p:cNvSpPr>
            <a:spLocks noGrp="1"/>
          </p:cNvSpPr>
          <p:nvPr>
            <p:ph type="dt" sz="half" idx="10"/>
          </p:nvPr>
        </p:nvSpPr>
        <p:spPr/>
        <p:txBody>
          <a:bodyPr rtlCol="0"/>
          <a:lstStyle>
            <a:lvl1pPr>
              <a:defRPr/>
            </a:lvl1pPr>
          </a:lstStyle>
          <a:p>
            <a:fld id="{0BDA35A8-9FDF-48B8-B0F1-5A8920332A1F}" type="datetime1">
              <a:rPr lang="fi-FI" smtClean="0"/>
              <a:pPr/>
              <a:t>1.9.2024</a:t>
            </a:fld>
            <a:endParaRPr lang="fi-FI" dirty="0"/>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olme kuvaa ja kuvatekstit">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rtl="0">
              <a:defRPr/>
            </a:lvl1pPr>
          </a:lstStyle>
          <a:p>
            <a:pPr rtl="0"/>
            <a:r>
              <a:rPr lang="fi-FI" smtClean="0"/>
              <a:t>Muokkaa perustyyl. napsautt.</a:t>
            </a:r>
            <a:endParaRPr lang="fi-FI" noProof="0" dirty="0"/>
          </a:p>
        </p:txBody>
      </p:sp>
      <p:grpSp>
        <p:nvGrpSpPr>
          <p:cNvPr id="52" name="Ryhmä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54"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55"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56"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57"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58"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59"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60"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61"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62"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63"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64"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grpSp>
      <p:sp>
        <p:nvSpPr>
          <p:cNvPr id="79" name="Kuvan paikkamerkki 33" descr="Tyhjä paikkamerkki kuvan lisäämistä varten. Napsauta paikkamerkkiä ja valitse kuva, jonka haluat lisätä."/>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fi-FI" noProof="0" smtClean="0"/>
              <a:t>Lisää kuva napsauttamalla kuvaketta</a:t>
            </a:r>
            <a:endParaRPr lang="fi-FI" noProof="0" dirty="0"/>
          </a:p>
        </p:txBody>
      </p:sp>
      <p:sp>
        <p:nvSpPr>
          <p:cNvPr id="81" name="Tekstin paikkamerkki 3"/>
          <p:cNvSpPr>
            <a:spLocks noGrp="1"/>
          </p:cNvSpPr>
          <p:nvPr>
            <p:ph type="body" sz="half" idx="2" hasCustomPrompt="1"/>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dirty="0" smtClean="0"/>
              <a:t>Muokkaa tekstin perustyylejä napsauttamalla</a:t>
            </a:r>
          </a:p>
        </p:txBody>
      </p:sp>
      <p:grpSp>
        <p:nvGrpSpPr>
          <p:cNvPr id="84" name="Ryhmä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86"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87"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88"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89"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0"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1"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2"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3"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4"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5"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6"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grpSp>
      <p:sp>
        <p:nvSpPr>
          <p:cNvPr id="78" name="Kuvan paikkamerkki 33" descr="Tyhjä paikkamerkki kuvan lisäämistä varten. Napsauta paikkamerkkiä ja valitse kuva, jonka haluat lisätä."/>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fi-FI" noProof="0" smtClean="0"/>
              <a:t>Lisää kuva napsauttamalla kuvaketta</a:t>
            </a:r>
            <a:endParaRPr lang="fi-FI" noProof="0" dirty="0"/>
          </a:p>
        </p:txBody>
      </p:sp>
      <p:sp>
        <p:nvSpPr>
          <p:cNvPr id="82" name="Tekstin paikkamerkki 3"/>
          <p:cNvSpPr>
            <a:spLocks noGrp="1"/>
          </p:cNvSpPr>
          <p:nvPr>
            <p:ph type="body" sz="half" idx="21" hasCustomPrompt="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dirty="0" smtClean="0"/>
              <a:t>Muokkaa tekstin perustyylejä napsauttamalla</a:t>
            </a:r>
          </a:p>
        </p:txBody>
      </p:sp>
      <p:grpSp>
        <p:nvGrpSpPr>
          <p:cNvPr id="97" name="Ryhmä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9"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0"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1"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2"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3"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4"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5"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6"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7"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8"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9"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grpSp>
      <p:sp>
        <p:nvSpPr>
          <p:cNvPr id="80" name="Kuvan paikkamerkki 33" descr="Tyhjä paikkamerkki kuvan lisäämistä varten. Napsauta paikkamerkkiä ja valitse kuva, jonka haluat lisätä."/>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fi-FI" noProof="0" smtClean="0"/>
              <a:t>Lisää kuva napsauttamalla kuvaketta</a:t>
            </a:r>
            <a:endParaRPr lang="fi-FI" noProof="0" dirty="0"/>
          </a:p>
        </p:txBody>
      </p:sp>
      <p:sp>
        <p:nvSpPr>
          <p:cNvPr id="83" name="Tekstin paikkamerkki 3"/>
          <p:cNvSpPr>
            <a:spLocks noGrp="1"/>
          </p:cNvSpPr>
          <p:nvPr>
            <p:ph type="body" sz="half" idx="22" hasCustomPrompt="1"/>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dirty="0" smtClean="0"/>
              <a:t>Muokkaa tekstin perustyylejä napsauttamalla</a:t>
            </a:r>
          </a:p>
        </p:txBody>
      </p:sp>
      <p:sp>
        <p:nvSpPr>
          <p:cNvPr id="8" name="Dian numeron paikkamerkki 7"/>
          <p:cNvSpPr>
            <a:spLocks noGrp="1"/>
          </p:cNvSpPr>
          <p:nvPr>
            <p:ph type="sldNum" sz="quarter" idx="12"/>
          </p:nvPr>
        </p:nvSpPr>
        <p:spPr/>
        <p:txBody>
          <a:bodyPr rtlCol="0"/>
          <a:lstStyle/>
          <a:p>
            <a:pPr rtl="0"/>
            <a:fld id="{022B156B-59AE-415F-B24B-8756D48BB977}" type="slidenum">
              <a:rPr lang="fi-FI" noProof="0"/>
              <a:pPr/>
              <a:t>‹#›</a:t>
            </a:fld>
            <a:endParaRPr lang="fi-FI" noProof="0" dirty="0"/>
          </a:p>
        </p:txBody>
      </p:sp>
      <p:sp>
        <p:nvSpPr>
          <p:cNvPr id="7" name="Alatunnisteen paikkamerkki 6"/>
          <p:cNvSpPr>
            <a:spLocks noGrp="1"/>
          </p:cNvSpPr>
          <p:nvPr>
            <p:ph type="ftr" sz="quarter" idx="11"/>
          </p:nvPr>
        </p:nvSpPr>
        <p:spPr/>
        <p:txBody>
          <a:bodyPr rtlCol="0"/>
          <a:lstStyle/>
          <a:p>
            <a:pPr rtl="0"/>
            <a:endParaRPr lang="fi-FI" noProof="0" dirty="0"/>
          </a:p>
        </p:txBody>
      </p:sp>
      <p:sp>
        <p:nvSpPr>
          <p:cNvPr id="6" name="Päivämäärän paikkamerkki 5"/>
          <p:cNvSpPr>
            <a:spLocks noGrp="1"/>
          </p:cNvSpPr>
          <p:nvPr>
            <p:ph type="dt" sz="half" idx="10"/>
          </p:nvPr>
        </p:nvSpPr>
        <p:spPr/>
        <p:txBody>
          <a:bodyPr rtlCol="0"/>
          <a:lstStyle>
            <a:lvl1pPr>
              <a:defRPr/>
            </a:lvl1pPr>
          </a:lstStyle>
          <a:p>
            <a:fld id="{CD003B63-59BD-49AA-8D3C-29DCA973E2D9}" type="datetime1">
              <a:rPr lang="fi-FI" smtClean="0"/>
              <a:pPr/>
              <a:t>1.9.2024</a:t>
            </a:fld>
            <a:endParaRPr lang="fi-FI" dirty="0"/>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fi-FI" dirty="0" smtClean="0"/>
              <a:t>Muokkaa </a:t>
            </a:r>
            <a:r>
              <a:rPr lang="fi-FI" dirty="0" err="1" smtClean="0"/>
              <a:t>perustyyl</a:t>
            </a:r>
            <a:r>
              <a:rPr lang="fi-FI" dirty="0" smtClean="0"/>
              <a:t>. </a:t>
            </a:r>
            <a:r>
              <a:rPr lang="fi-FI" dirty="0" err="1" smtClean="0"/>
              <a:t>napsautt</a:t>
            </a:r>
            <a:r>
              <a:rPr lang="fi-FI" dirty="0" smtClean="0"/>
              <a:t>.</a:t>
            </a:r>
            <a:endParaRPr lang="fi-FI" noProof="0" dirty="0"/>
          </a:p>
        </p:txBody>
      </p:sp>
      <p:sp>
        <p:nvSpPr>
          <p:cNvPr id="3" name="Tekstin paikkamerkki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fi-FI" dirty="0" smtClean="0"/>
              <a:t>Muokkaa tekstin perustyylejä napsauttamalla</a:t>
            </a:r>
          </a:p>
          <a:p>
            <a:pPr lvl="1" rtl="0"/>
            <a:r>
              <a:rPr lang="fi-FI" noProof="0" dirty="0" smtClean="0"/>
              <a:t>Toinen </a:t>
            </a:r>
            <a:r>
              <a:rPr lang="fi-FI" noProof="0" dirty="0"/>
              <a:t>taso</a:t>
            </a:r>
          </a:p>
          <a:p>
            <a:pPr lvl="2" rtl="0"/>
            <a:r>
              <a:rPr lang="fi-FI" noProof="0" dirty="0"/>
              <a:t>Kolmas taso</a:t>
            </a:r>
          </a:p>
          <a:p>
            <a:pPr lvl="3" rtl="0"/>
            <a:r>
              <a:rPr lang="fi-FI" noProof="0" dirty="0"/>
              <a:t>Neljäs taso</a:t>
            </a:r>
          </a:p>
          <a:p>
            <a:pPr lvl="4" rtl="0"/>
            <a:r>
              <a:rPr lang="fi-FI" noProof="0" dirty="0"/>
              <a:t>Viides taso</a:t>
            </a:r>
          </a:p>
        </p:txBody>
      </p:sp>
      <p:sp>
        <p:nvSpPr>
          <p:cNvPr id="6" name="Dian numeron paikkamerkki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defRPr>
            </a:lvl1pPr>
          </a:lstStyle>
          <a:p>
            <a:pPr rtl="0"/>
            <a:fld id="{022B156B-59AE-415F-B24B-8756D48BB977}" type="slidenum">
              <a:rPr lang="fi-FI" noProof="0" smtClean="0"/>
              <a:pPr/>
              <a:t>‹#›</a:t>
            </a:fld>
            <a:endParaRPr lang="fi-FI" noProof="0" dirty="0"/>
          </a:p>
        </p:txBody>
      </p:sp>
      <p:sp>
        <p:nvSpPr>
          <p:cNvPr id="5" name="Alatunnisteen paikkamerkki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defRPr>
            </a:lvl1pPr>
          </a:lstStyle>
          <a:p>
            <a:pPr rtl="0"/>
            <a:endParaRPr lang="fi-FI" noProof="0" dirty="0"/>
          </a:p>
        </p:txBody>
      </p:sp>
      <p:sp>
        <p:nvSpPr>
          <p:cNvPr id="4" name="Päivämäärän paikkamerkki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defRPr>
            </a:lvl1pPr>
          </a:lstStyle>
          <a:p>
            <a:fld id="{BEED0ECB-2EBA-4F51-B1B0-657227FFF803}" type="datetime1">
              <a:rPr lang="fi-FI" smtClean="0"/>
              <a:pPr/>
              <a:t>1.9.2024</a:t>
            </a:fld>
            <a:endParaRPr lang="fi-FI" dirty="0"/>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hyperlink" Target="https://peda.net/siilinjarvi/siilinlahden-koulu/luokat/6mh/koulumme-sankaritoiminnan-esittelya:file/download/a29757fd1268319a9b5dfdb2ea01a36a95fcedeb/Sankaritoiminta.pptx" TargetMode="External"/><Relationship Id="rId2" Type="http://schemas.openxmlformats.org/officeDocument/2006/relationships/hyperlink" Target="https://peda.net/siilinjarvi/siilinlahden-koulu/lukuvuositiedote/tiedote-24-25:file/download/61d3f90188ca96587f9defa8dc7cb53b82adbceb/Lukuvuositiedote%2024-25.pdf" TargetMode="External"/><Relationship Id="rId1" Type="http://schemas.openxmlformats.org/officeDocument/2006/relationships/slideLayout" Target="../slideLayouts/slideLayout6.xml"/><Relationship Id="rId5" Type="http://schemas.openxmlformats.org/officeDocument/2006/relationships/hyperlink" Target="https://storage.googleapis.com/siilinjarvi-production/2021/05/aaae2fb8-ops2016-alakoulu.pdf" TargetMode="External"/><Relationship Id="rId4" Type="http://schemas.openxmlformats.org/officeDocument/2006/relationships/hyperlink" Target="https://www.oph.fi/sites/default/files/documents/perusopetuksen_opetussuunnitelman_perusteet_2014.pdf"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hyperlink" Target="https://www.leirikoululahettilas.fi/fi/opettajalle/varainkeruu"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siilinjarvenkirjasto.finna.fi/Content/alakoululukudiplomit#pkaukolmoset_lukudiplomit"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peda.net/siilinjarvi/siilinlahden-koulu/luokat/6mh?session-tdid=f9204ada-6b3a-4511-94fc-70e8a7b18b0e"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rtlCol="0"/>
          <a:lstStyle/>
          <a:p>
            <a:pPr rtl="0"/>
            <a:r>
              <a:rPr lang="fi" dirty="0" smtClean="0"/>
              <a:t>Vanhempainilta 3A</a:t>
            </a:r>
            <a:endParaRPr lang="fi" dirty="0"/>
          </a:p>
        </p:txBody>
      </p:sp>
      <p:sp>
        <p:nvSpPr>
          <p:cNvPr id="3" name="Alaotsikko 2"/>
          <p:cNvSpPr>
            <a:spLocks noGrp="1"/>
          </p:cNvSpPr>
          <p:nvPr>
            <p:ph type="subTitle" idx="1"/>
          </p:nvPr>
        </p:nvSpPr>
        <p:spPr/>
        <p:txBody>
          <a:bodyPr rtlCol="0"/>
          <a:lstStyle/>
          <a:p>
            <a:pPr rtl="0"/>
            <a:r>
              <a:rPr lang="fi" dirty="0" smtClean="0"/>
              <a:t>5.9.2024</a:t>
            </a:r>
            <a:endParaRPr lang="fi" dirty="0"/>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038109" y="1284165"/>
            <a:ext cx="5052291" cy="2103120"/>
          </a:xfrm>
        </p:spPr>
        <p:txBody>
          <a:bodyPr rtlCol="0">
            <a:noAutofit/>
          </a:bodyPr>
          <a:lstStyle/>
          <a:p>
            <a:pPr rtl="0"/>
            <a:r>
              <a:rPr lang="fi" sz="5400" dirty="0" smtClean="0">
                <a:solidFill>
                  <a:schemeClr val="accent3">
                    <a:lumMod val="50000"/>
                  </a:schemeClr>
                </a:solidFill>
              </a:rPr>
              <a:t>Monsterikoulu</a:t>
            </a:r>
            <a:endParaRPr lang="fi" sz="5400" dirty="0">
              <a:solidFill>
                <a:schemeClr val="accent3">
                  <a:lumMod val="50000"/>
                </a:schemeClr>
              </a:solidFill>
            </a:endParaRPr>
          </a:p>
        </p:txBody>
      </p:sp>
      <p:sp>
        <p:nvSpPr>
          <p:cNvPr id="4" name="Tekstin paikkamerkki 3"/>
          <p:cNvSpPr>
            <a:spLocks noGrp="1"/>
          </p:cNvSpPr>
          <p:nvPr>
            <p:ph type="body" sz="half" idx="2"/>
          </p:nvPr>
        </p:nvSpPr>
        <p:spPr/>
        <p:txBody>
          <a:bodyPr rtlCol="0"/>
          <a:lstStyle/>
          <a:p>
            <a:pPr rtl="0"/>
            <a:endParaRPr lang="en-US" dirty="0"/>
          </a:p>
        </p:txBody>
      </p:sp>
      <p:pic>
        <p:nvPicPr>
          <p:cNvPr id="8" name="Kuvan paikkamerkki 7"/>
          <p:cNvPicPr>
            <a:picLocks noGrp="1" noChangeAspect="1"/>
          </p:cNvPicPr>
          <p:nvPr>
            <p:ph type="pic" idx="1"/>
          </p:nvPr>
        </p:nvPicPr>
        <p:blipFill>
          <a:blip r:embed="rId2"/>
          <a:srcRect t="11538" b="11538"/>
          <a:stretch>
            <a:fillRect/>
          </a:stretch>
        </p:blipFill>
        <p:spPr>
          <a:xfrm>
            <a:off x="984395" y="1139035"/>
            <a:ext cx="5647314" cy="4344088"/>
          </a:xfrm>
          <a:prstGeom prst="rect">
            <a:avLst/>
          </a:prstGeom>
        </p:spPr>
      </p:pic>
      <p:sp>
        <p:nvSpPr>
          <p:cNvPr id="7" name="AutoShape 2" descr="Love Monster Directed Drawing - Plainfield-Guilford Township Public Library"/>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1971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title"/>
          </p:nvPr>
        </p:nvSpPr>
        <p:spPr/>
        <p:txBody>
          <a:bodyPr rtlCol="0"/>
          <a:lstStyle/>
          <a:p>
            <a:pPr rtl="0"/>
            <a:r>
              <a:rPr lang="fi-FI" dirty="0" smtClean="0"/>
              <a:t>Miten homma toimii?</a:t>
            </a:r>
            <a:endParaRPr lang="fi-FI" dirty="0"/>
          </a:p>
        </p:txBody>
      </p:sp>
      <p:sp>
        <p:nvSpPr>
          <p:cNvPr id="7" name="Tekstin paikkamerkki 6"/>
          <p:cNvSpPr>
            <a:spLocks noGrp="1"/>
          </p:cNvSpPr>
          <p:nvPr>
            <p:ph type="body" sz="half" idx="2"/>
          </p:nvPr>
        </p:nvSpPr>
        <p:spPr>
          <a:xfrm>
            <a:off x="1065211" y="4935989"/>
            <a:ext cx="10175443" cy="1686483"/>
          </a:xfrm>
        </p:spPr>
        <p:txBody>
          <a:bodyPr rtlCol="0">
            <a:normAutofit/>
          </a:bodyPr>
          <a:lstStyle/>
          <a:p>
            <a:pPr rtl="0"/>
            <a:r>
              <a:rPr lang="fi-FI" sz="1800" dirty="0" smtClean="0">
                <a:solidFill>
                  <a:schemeClr val="accent2">
                    <a:lumMod val="50000"/>
                  </a:schemeClr>
                </a:solidFill>
              </a:rPr>
              <a:t>Lisäksi joka perjantaisilla monsteritunneilla teemme taustatarinaan liittyviä luovan kirjoituksen, piirtämisen sekä liikunnan tehtäviä. Välillä oppitunneilla vastaamme saattaa tulla yllättäen kukistettavia haastemonstereita (kertotaulumonsteri, hiljaisen lukuhetken monsteri, käsialamonsteri..).</a:t>
            </a:r>
            <a:endParaRPr lang="fi-FI" sz="1800" dirty="0">
              <a:solidFill>
                <a:schemeClr val="accent2">
                  <a:lumMod val="50000"/>
                </a:schemeClr>
              </a:solidFill>
            </a:endParaRPr>
          </a:p>
        </p:txBody>
      </p:sp>
      <p:sp>
        <p:nvSpPr>
          <p:cNvPr id="2" name="Tekstiruutu 1"/>
          <p:cNvSpPr txBox="1"/>
          <p:nvPr/>
        </p:nvSpPr>
        <p:spPr>
          <a:xfrm>
            <a:off x="1376218" y="1995055"/>
            <a:ext cx="3740727" cy="1754326"/>
          </a:xfrm>
          <a:prstGeom prst="rect">
            <a:avLst/>
          </a:prstGeom>
          <a:noFill/>
        </p:spPr>
        <p:txBody>
          <a:bodyPr wrap="square" rtlCol="0">
            <a:spAutoFit/>
          </a:bodyPr>
          <a:lstStyle/>
          <a:p>
            <a:r>
              <a:rPr lang="fi-FI" dirty="0" smtClean="0">
                <a:solidFill>
                  <a:schemeClr val="accent3">
                    <a:lumMod val="50000"/>
                  </a:schemeClr>
                </a:solidFill>
              </a:rPr>
              <a:t>Kukistetaan yhteisiä luokkamonstereita. Jokainen kukistunut monsteri tuo palkinnon. Mitä vaikeammin voitettava monsteri, sitä parempi palkinto.</a:t>
            </a:r>
            <a:endParaRPr lang="fi-FI" dirty="0">
              <a:solidFill>
                <a:schemeClr val="accent3">
                  <a:lumMod val="50000"/>
                </a:schemeClr>
              </a:solidFill>
            </a:endParaRPr>
          </a:p>
        </p:txBody>
      </p:sp>
      <p:sp>
        <p:nvSpPr>
          <p:cNvPr id="3" name="Tekstiruutu 2"/>
          <p:cNvSpPr txBox="1"/>
          <p:nvPr/>
        </p:nvSpPr>
        <p:spPr>
          <a:xfrm>
            <a:off x="7047345" y="1995055"/>
            <a:ext cx="3814619" cy="1754326"/>
          </a:xfrm>
          <a:prstGeom prst="rect">
            <a:avLst/>
          </a:prstGeom>
          <a:noFill/>
        </p:spPr>
        <p:txBody>
          <a:bodyPr wrap="square" rtlCol="0">
            <a:spAutoFit/>
          </a:bodyPr>
          <a:lstStyle/>
          <a:p>
            <a:r>
              <a:rPr lang="fi-FI" dirty="0" smtClean="0">
                <a:solidFill>
                  <a:schemeClr val="accent6">
                    <a:lumMod val="75000"/>
                  </a:schemeClr>
                </a:solidFill>
              </a:rPr>
              <a:t>Kerätään omilla onnistumisilla taikakolikoita, joilla kehitetään omaa monsterinkesyttäjä –hahmoa. Hahmon kehittyessä saa käyttöönsä henkilökohtaisia palkintoja.</a:t>
            </a:r>
            <a:endParaRPr lang="fi-FI" dirty="0">
              <a:solidFill>
                <a:schemeClr val="accent6">
                  <a:lumMod val="75000"/>
                </a:schemeClr>
              </a:solidFill>
            </a:endParaRPr>
          </a:p>
        </p:txBody>
      </p:sp>
    </p:spTree>
    <p:extLst>
      <p:ext uri="{BB962C8B-B14F-4D97-AF65-F5344CB8AC3E}">
        <p14:creationId xmlns:p14="http://schemas.microsoft.com/office/powerpoint/2010/main" val="216163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stretch>
            <a:fillRect/>
          </a:stretch>
        </p:blipFill>
        <p:spPr>
          <a:xfrm>
            <a:off x="5763491" y="0"/>
            <a:ext cx="6428508" cy="4396509"/>
          </a:xfrm>
          <a:prstGeom prst="rect">
            <a:avLst/>
          </a:prstGeom>
        </p:spPr>
      </p:pic>
      <p:pic>
        <p:nvPicPr>
          <p:cNvPr id="3" name="Kuva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763490" cy="4396509"/>
          </a:xfrm>
          <a:prstGeom prst="rect">
            <a:avLst/>
          </a:prstGeom>
        </p:spPr>
      </p:pic>
      <p:pic>
        <p:nvPicPr>
          <p:cNvPr id="4" name="Kuva 3"/>
          <p:cNvPicPr>
            <a:picLocks noChangeAspect="1"/>
          </p:cNvPicPr>
          <p:nvPr/>
        </p:nvPicPr>
        <p:blipFill>
          <a:blip r:embed="rId4"/>
          <a:stretch>
            <a:fillRect/>
          </a:stretch>
        </p:blipFill>
        <p:spPr>
          <a:xfrm>
            <a:off x="0" y="4396509"/>
            <a:ext cx="5754255" cy="2461491"/>
          </a:xfrm>
          <a:prstGeom prst="rect">
            <a:avLst/>
          </a:prstGeom>
        </p:spPr>
      </p:pic>
      <p:pic>
        <p:nvPicPr>
          <p:cNvPr id="5" name="Kuva 4"/>
          <p:cNvPicPr>
            <a:picLocks noChangeAspect="1"/>
          </p:cNvPicPr>
          <p:nvPr/>
        </p:nvPicPr>
        <p:blipFill>
          <a:blip r:embed="rId5"/>
          <a:stretch>
            <a:fillRect/>
          </a:stretch>
        </p:blipFill>
        <p:spPr>
          <a:xfrm>
            <a:off x="5763491" y="4396509"/>
            <a:ext cx="6428509" cy="2475562"/>
          </a:xfrm>
          <a:prstGeom prst="rect">
            <a:avLst/>
          </a:prstGeom>
        </p:spPr>
      </p:pic>
    </p:spTree>
    <p:extLst>
      <p:ext uri="{BB962C8B-B14F-4D97-AF65-F5344CB8AC3E}">
        <p14:creationId xmlns:p14="http://schemas.microsoft.com/office/powerpoint/2010/main" val="369305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0364" y="-184727"/>
            <a:ext cx="10058402" cy="1219200"/>
          </a:xfrm>
        </p:spPr>
        <p:txBody>
          <a:bodyPr rtlCol="0"/>
          <a:lstStyle/>
          <a:p>
            <a:pPr rtl="0"/>
            <a:r>
              <a:rPr lang="fi" dirty="0" smtClean="0"/>
              <a:t>Linkkejä:</a:t>
            </a:r>
            <a:endParaRPr lang="fi" dirty="0"/>
          </a:p>
        </p:txBody>
      </p:sp>
      <p:sp>
        <p:nvSpPr>
          <p:cNvPr id="3" name="Tekstiruutu 2"/>
          <p:cNvSpPr txBox="1"/>
          <p:nvPr/>
        </p:nvSpPr>
        <p:spPr>
          <a:xfrm>
            <a:off x="387927" y="1283855"/>
            <a:ext cx="11203709" cy="5078313"/>
          </a:xfrm>
          <a:prstGeom prst="rect">
            <a:avLst/>
          </a:prstGeom>
          <a:noFill/>
        </p:spPr>
        <p:txBody>
          <a:bodyPr wrap="square" rtlCol="0">
            <a:spAutoFit/>
          </a:bodyPr>
          <a:lstStyle/>
          <a:p>
            <a:pPr marL="285750" indent="-285750">
              <a:buFont typeface="Arial" panose="020B0604020202020204" pitchFamily="34" charset="0"/>
              <a:buChar char="•"/>
            </a:pPr>
            <a:r>
              <a:rPr lang="fi-FI" dirty="0" smtClean="0"/>
              <a:t>Koulumme lukuvuosisuunnitelma:</a:t>
            </a:r>
          </a:p>
          <a:p>
            <a:r>
              <a:rPr lang="fi-FI" dirty="0" smtClean="0">
                <a:hlinkClick r:id="rId2"/>
              </a:rPr>
              <a:t>https</a:t>
            </a:r>
            <a:r>
              <a:rPr lang="fi-FI" dirty="0">
                <a:hlinkClick r:id="rId2"/>
              </a:rPr>
              <a:t>://</a:t>
            </a:r>
            <a:r>
              <a:rPr lang="fi-FI" dirty="0" smtClean="0">
                <a:hlinkClick r:id="rId2"/>
              </a:rPr>
              <a:t>peda.net/siilinjarvi/siilinlahden-koulu/lukuvuositiedote/tiedote-24-25:file/download/61d3f90188ca96587f9defa8dc7cb53b82adbceb/Lukuvuositiedote%2024-25.pdf</a:t>
            </a:r>
            <a:r>
              <a:rPr lang="fi-FI" dirty="0" smtClean="0"/>
              <a:t> </a:t>
            </a:r>
          </a:p>
          <a:p>
            <a:endParaRPr lang="fi-FI" dirty="0"/>
          </a:p>
          <a:p>
            <a:pPr marL="285750" indent="-285750">
              <a:buFont typeface="Arial" panose="020B0604020202020204" pitchFamily="34" charset="0"/>
              <a:buChar char="•"/>
            </a:pPr>
            <a:endParaRPr lang="fi-FI" dirty="0" smtClean="0"/>
          </a:p>
          <a:p>
            <a:pPr marL="285750" indent="-285750">
              <a:buFont typeface="Arial" panose="020B0604020202020204" pitchFamily="34" charset="0"/>
              <a:buChar char="•"/>
            </a:pPr>
            <a:r>
              <a:rPr lang="fi-FI" dirty="0" smtClean="0"/>
              <a:t>Ristiriita- ja kiusaamistilanteiden ratkaisumallimme (Sankaritoiminta): </a:t>
            </a:r>
          </a:p>
          <a:p>
            <a:endParaRPr lang="fi-FI" dirty="0"/>
          </a:p>
          <a:p>
            <a:r>
              <a:rPr lang="fi-FI" dirty="0" smtClean="0">
                <a:hlinkClick r:id="rId3"/>
              </a:rPr>
              <a:t>https</a:t>
            </a:r>
            <a:r>
              <a:rPr lang="fi-FI" dirty="0">
                <a:hlinkClick r:id="rId3"/>
              </a:rPr>
              <a:t>://</a:t>
            </a:r>
            <a:r>
              <a:rPr lang="fi-FI" dirty="0" smtClean="0">
                <a:hlinkClick r:id="rId3"/>
              </a:rPr>
              <a:t>peda.net/siilinjarvi/siilinlahden-koulu/luokat/6mh/koulumme-sankaritoiminnan-esittelya:file/download/a29757fd1268319a9b5dfdb2ea01a36a95fcedeb/Sankaritoiminta.pptx</a:t>
            </a:r>
            <a:r>
              <a:rPr lang="fi-FI" dirty="0" smtClean="0"/>
              <a:t> </a:t>
            </a:r>
          </a:p>
          <a:p>
            <a:endParaRPr lang="fi-FI" dirty="0"/>
          </a:p>
          <a:p>
            <a:pPr marL="285750" indent="-285750">
              <a:buFont typeface="Arial" panose="020B0604020202020204" pitchFamily="34" charset="0"/>
              <a:buChar char="•"/>
            </a:pPr>
            <a:r>
              <a:rPr lang="fi-FI" dirty="0"/>
              <a:t>Valtakunnallinen opetussuunnitelma: </a:t>
            </a:r>
            <a:r>
              <a:rPr lang="fi-FI" dirty="0">
                <a:hlinkClick r:id="rId4"/>
              </a:rPr>
              <a:t>https://</a:t>
            </a:r>
            <a:r>
              <a:rPr lang="fi-FI" dirty="0" smtClean="0">
                <a:hlinkClick r:id="rId4"/>
              </a:rPr>
              <a:t>www.oph.fi/sites/default/files/documents/perusopetuksen_opetussuunnitelman_perusteet_2014.pdf</a:t>
            </a:r>
            <a:r>
              <a:rPr lang="fi-FI" dirty="0" smtClean="0"/>
              <a:t> </a:t>
            </a:r>
          </a:p>
          <a:p>
            <a:pPr marL="285750" indent="-285750">
              <a:buFont typeface="Arial" panose="020B0604020202020204" pitchFamily="34" charset="0"/>
              <a:buChar char="•"/>
            </a:pPr>
            <a:endParaRPr lang="fi-FI" dirty="0"/>
          </a:p>
          <a:p>
            <a:pPr marL="285750" indent="-285750">
              <a:buFont typeface="Arial" panose="020B0604020202020204" pitchFamily="34" charset="0"/>
              <a:buChar char="•"/>
            </a:pPr>
            <a:r>
              <a:rPr lang="fi-FI" dirty="0"/>
              <a:t>Siilinjärven opetussuunnitelma: </a:t>
            </a:r>
            <a:r>
              <a:rPr lang="fi-FI" dirty="0">
                <a:hlinkClick r:id="rId5"/>
              </a:rPr>
              <a:t>https://</a:t>
            </a:r>
            <a:r>
              <a:rPr lang="fi-FI" dirty="0" smtClean="0">
                <a:hlinkClick r:id="rId5"/>
              </a:rPr>
              <a:t>storage.googleapis.com/siilinjarvi-production/2021/05/aaae2fb8-ops2016-alakoulu.pdf</a:t>
            </a:r>
            <a:r>
              <a:rPr lang="fi-FI" dirty="0" smtClean="0"/>
              <a:t> </a:t>
            </a:r>
            <a:endParaRPr lang="fi-FI" dirty="0"/>
          </a:p>
        </p:txBody>
      </p:sp>
    </p:spTree>
    <p:extLst>
      <p:ext uri="{BB962C8B-B14F-4D97-AF65-F5344CB8AC3E}">
        <p14:creationId xmlns:p14="http://schemas.microsoft.com/office/powerpoint/2010/main" val="342752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886691" y="581891"/>
            <a:ext cx="10788073" cy="769441"/>
          </a:xfrm>
          <a:prstGeom prst="rect">
            <a:avLst/>
          </a:prstGeom>
          <a:noFill/>
        </p:spPr>
        <p:txBody>
          <a:bodyPr wrap="square" rtlCol="0">
            <a:spAutoFit/>
          </a:bodyPr>
          <a:lstStyle/>
          <a:p>
            <a:r>
              <a:rPr lang="fi-FI" sz="4400" dirty="0" smtClean="0">
                <a:solidFill>
                  <a:schemeClr val="accent3">
                    <a:lumMod val="75000"/>
                  </a:schemeClr>
                </a:solidFill>
              </a:rPr>
              <a:t>Yhteisen osuuden päätös</a:t>
            </a:r>
            <a:endParaRPr lang="fi-FI" sz="4400" dirty="0">
              <a:solidFill>
                <a:schemeClr val="accent3">
                  <a:lumMod val="75000"/>
                </a:schemeClr>
              </a:solidFill>
            </a:endParaRPr>
          </a:p>
        </p:txBody>
      </p:sp>
      <p:sp>
        <p:nvSpPr>
          <p:cNvPr id="3" name="Tekstiruutu 2"/>
          <p:cNvSpPr txBox="1"/>
          <p:nvPr/>
        </p:nvSpPr>
        <p:spPr>
          <a:xfrm>
            <a:off x="1403928" y="1450110"/>
            <a:ext cx="9467273" cy="4524315"/>
          </a:xfrm>
          <a:prstGeom prst="rect">
            <a:avLst/>
          </a:prstGeom>
          <a:noFill/>
        </p:spPr>
        <p:txBody>
          <a:bodyPr wrap="square" rtlCol="0">
            <a:spAutoFit/>
          </a:bodyPr>
          <a:lstStyle/>
          <a:p>
            <a:r>
              <a:rPr lang="fi-FI" sz="2400" dirty="0" smtClean="0"/>
              <a:t>Kysymyksiä, kommentteja, vapaata porinaa..</a:t>
            </a:r>
          </a:p>
          <a:p>
            <a:endParaRPr lang="fi-FI" sz="2400" dirty="0"/>
          </a:p>
          <a:p>
            <a:endParaRPr lang="fi-FI" sz="2400" dirty="0" smtClean="0"/>
          </a:p>
          <a:p>
            <a:endParaRPr lang="fi-FI" sz="2400" dirty="0"/>
          </a:p>
          <a:p>
            <a:endParaRPr lang="fi-FI" sz="2400" dirty="0" smtClean="0"/>
          </a:p>
          <a:p>
            <a:endParaRPr lang="fi-FI" sz="2400" dirty="0"/>
          </a:p>
          <a:p>
            <a:endParaRPr lang="fi-FI" sz="2400" dirty="0" smtClean="0"/>
          </a:p>
          <a:p>
            <a:endParaRPr lang="fi-FI" sz="2400" dirty="0"/>
          </a:p>
          <a:p>
            <a:endParaRPr lang="fi-FI" sz="2400" dirty="0" smtClean="0"/>
          </a:p>
          <a:p>
            <a:endParaRPr lang="fi-FI" sz="2400" dirty="0"/>
          </a:p>
          <a:p>
            <a:endParaRPr lang="fi-FI" sz="2400" dirty="0" smtClean="0"/>
          </a:p>
          <a:p>
            <a:r>
              <a:rPr lang="fi-FI" sz="2400" dirty="0" smtClean="0"/>
              <a:t>**</a:t>
            </a:r>
            <a:r>
              <a:rPr lang="fi-FI" sz="2400" dirty="0" err="1" smtClean="0"/>
              <a:t>Diashown</a:t>
            </a:r>
            <a:r>
              <a:rPr lang="fi-FI" sz="2400" dirty="0" smtClean="0"/>
              <a:t> loppu yleisiä asioita edellisvuosien kertauksena</a:t>
            </a:r>
          </a:p>
        </p:txBody>
      </p:sp>
      <p:pic>
        <p:nvPicPr>
          <p:cNvPr id="4" name="Kuva 3"/>
          <p:cNvPicPr>
            <a:picLocks noChangeAspect="1"/>
          </p:cNvPicPr>
          <p:nvPr/>
        </p:nvPicPr>
        <p:blipFill>
          <a:blip r:embed="rId2"/>
          <a:stretch>
            <a:fillRect/>
          </a:stretch>
        </p:blipFill>
        <p:spPr>
          <a:xfrm>
            <a:off x="2013527" y="1949828"/>
            <a:ext cx="6853382" cy="3385759"/>
          </a:xfrm>
          <a:prstGeom prst="rect">
            <a:avLst/>
          </a:prstGeom>
        </p:spPr>
      </p:pic>
    </p:spTree>
    <p:extLst>
      <p:ext uri="{BB962C8B-B14F-4D97-AF65-F5344CB8AC3E}">
        <p14:creationId xmlns:p14="http://schemas.microsoft.com/office/powerpoint/2010/main" val="2908895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461818" y="415637"/>
            <a:ext cx="8580583" cy="584775"/>
          </a:xfrm>
          <a:prstGeom prst="rect">
            <a:avLst/>
          </a:prstGeom>
          <a:noFill/>
        </p:spPr>
        <p:txBody>
          <a:bodyPr wrap="square" rtlCol="0">
            <a:spAutoFit/>
          </a:bodyPr>
          <a:lstStyle/>
          <a:p>
            <a:r>
              <a:rPr lang="fi-FI" sz="3200" dirty="0" smtClean="0">
                <a:solidFill>
                  <a:srgbClr val="7030A0"/>
                </a:solidFill>
              </a:rPr>
              <a:t>Viestintä ja yhteistyö</a:t>
            </a:r>
            <a:endParaRPr lang="fi-FI" sz="3200" dirty="0">
              <a:solidFill>
                <a:srgbClr val="7030A0"/>
              </a:solidFill>
            </a:endParaRPr>
          </a:p>
        </p:txBody>
      </p:sp>
      <p:sp>
        <p:nvSpPr>
          <p:cNvPr id="3" name="Tekstiruutu 2"/>
          <p:cNvSpPr txBox="1"/>
          <p:nvPr/>
        </p:nvSpPr>
        <p:spPr>
          <a:xfrm>
            <a:off x="461818" y="1117600"/>
            <a:ext cx="11185237" cy="5293757"/>
          </a:xfrm>
          <a:prstGeom prst="rect">
            <a:avLst/>
          </a:prstGeom>
          <a:noFill/>
        </p:spPr>
        <p:txBody>
          <a:bodyPr wrap="square" rtlCol="0">
            <a:spAutoFit/>
          </a:bodyPr>
          <a:lstStyle/>
          <a:p>
            <a:pPr marL="342900" indent="-342900">
              <a:buFont typeface="Wingdings" panose="05000000000000000000" pitchFamily="2" charset="2"/>
              <a:buChar char="Ø"/>
            </a:pPr>
            <a:r>
              <a:rPr lang="fi-FI" sz="2000" dirty="0"/>
              <a:t>Toiveena avoin kommunikointi ja yhteistyö kodin ja koulun välillä. Ollaan yhdessä lastenne turvallisen kasvun, kehityksen ja hyvinvoinnin asialla. </a:t>
            </a:r>
            <a:endParaRPr lang="fi-FI" sz="2000" dirty="0" smtClean="0"/>
          </a:p>
          <a:p>
            <a:pPr marL="342900" indent="-342900">
              <a:buFont typeface="Wingdings" panose="05000000000000000000" pitchFamily="2" charset="2"/>
              <a:buChar char="Ø"/>
            </a:pPr>
            <a:endParaRPr lang="fi-FI" sz="2000" dirty="0"/>
          </a:p>
          <a:p>
            <a:pPr marL="342900" indent="-342900">
              <a:buFont typeface="Wingdings" panose="05000000000000000000" pitchFamily="2" charset="2"/>
              <a:buChar char="Ø"/>
            </a:pPr>
            <a:r>
              <a:rPr lang="fi-FI" sz="2000" dirty="0"/>
              <a:t>Ottakaa aina yhteyttä, jos jokin asia mietityttää tai ihmetyttää. </a:t>
            </a:r>
            <a:endParaRPr lang="fi-FI" sz="2000" dirty="0" smtClean="0"/>
          </a:p>
          <a:p>
            <a:pPr marL="342900" indent="-342900">
              <a:buFont typeface="Wingdings" panose="05000000000000000000" pitchFamily="2" charset="2"/>
              <a:buChar char="Ø"/>
            </a:pPr>
            <a:endParaRPr lang="fi-FI" sz="2000" dirty="0"/>
          </a:p>
          <a:p>
            <a:pPr marL="342900" indent="-342900">
              <a:buFont typeface="Wingdings" panose="05000000000000000000" pitchFamily="2" charset="2"/>
              <a:buChar char="Ø"/>
            </a:pPr>
            <a:r>
              <a:rPr lang="fi-FI" sz="2000" dirty="0"/>
              <a:t>En laita joka risauksesta kotiin tietoa. Päivissä riittää vauhtia, tulee harmituksia ja pieniä haavereita ja selvittelemme usein pieniä ristiriitatilanteita. Kiusaamistapauksissa ja isommissa haavereissa tai </a:t>
            </a:r>
            <a:r>
              <a:rPr lang="fi-FI" sz="2000" dirty="0" err="1"/>
              <a:t>töllön</a:t>
            </a:r>
            <a:r>
              <a:rPr lang="fi-FI" sz="2000" dirty="0"/>
              <a:t> töissä olen aina teihin yhteyksissä. </a:t>
            </a:r>
            <a:endParaRPr lang="fi-FI" sz="2000" dirty="0" smtClean="0"/>
          </a:p>
          <a:p>
            <a:pPr marL="342900" indent="-342900">
              <a:buFont typeface="Wingdings" panose="05000000000000000000" pitchFamily="2" charset="2"/>
              <a:buChar char="Ø"/>
            </a:pPr>
            <a:endParaRPr lang="fi-FI" sz="2000" dirty="0"/>
          </a:p>
          <a:p>
            <a:pPr marL="342900" indent="-342900">
              <a:buFont typeface="Wingdings" panose="05000000000000000000" pitchFamily="2" charset="2"/>
              <a:buChar char="Ø"/>
            </a:pPr>
            <a:r>
              <a:rPr lang="fi-FI" sz="2000" dirty="0"/>
              <a:t>Olkaa kiinnostuneita lastenne koulukuulumisista. Kaikkea ei ope näe tai tiedä, joten nopea tieto esim. kiusaamisesta, peloista, kaverisuhteiden pulmista yms. auttaa minua työssäni</a:t>
            </a:r>
            <a:r>
              <a:rPr lang="fi-FI" sz="2000" dirty="0" smtClean="0"/>
              <a:t>.</a:t>
            </a:r>
          </a:p>
          <a:p>
            <a:pPr marL="342900" indent="-342900">
              <a:buFont typeface="Wingdings" panose="05000000000000000000" pitchFamily="2" charset="2"/>
              <a:buChar char="Ø"/>
            </a:pPr>
            <a:endParaRPr lang="fi-FI" sz="2000" dirty="0"/>
          </a:p>
          <a:p>
            <a:pPr marL="342900" indent="-342900">
              <a:buFont typeface="Wingdings" panose="05000000000000000000" pitchFamily="2" charset="2"/>
              <a:buChar char="Ø"/>
            </a:pPr>
            <a:r>
              <a:rPr lang="fi-FI" sz="2000" dirty="0"/>
              <a:t>Sellaiset asiat, jotka edellyttävät reagointia koulupäivän aikana, pitää soittaa. En välttämättä ehdi/huomaa lukea teksti- tai Wilma-viestejä päivällä.</a:t>
            </a:r>
          </a:p>
          <a:p>
            <a:endParaRPr lang="fi-FI" dirty="0"/>
          </a:p>
        </p:txBody>
      </p:sp>
    </p:spTree>
    <p:extLst>
      <p:ext uri="{BB962C8B-B14F-4D97-AF65-F5344CB8AC3E}">
        <p14:creationId xmlns:p14="http://schemas.microsoft.com/office/powerpoint/2010/main" val="14570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21867" y="0"/>
            <a:ext cx="10058402" cy="1219200"/>
          </a:xfrm>
        </p:spPr>
        <p:txBody>
          <a:bodyPr/>
          <a:lstStyle/>
          <a:p>
            <a:r>
              <a:rPr lang="fi-FI" dirty="0" smtClean="0">
                <a:solidFill>
                  <a:srgbClr val="7030A0"/>
                </a:solidFill>
              </a:rPr>
              <a:t>Viestintä ja yhteistyö II</a:t>
            </a:r>
            <a:endParaRPr lang="fi-FI" dirty="0">
              <a:solidFill>
                <a:srgbClr val="7030A0"/>
              </a:solidFill>
            </a:endParaRPr>
          </a:p>
        </p:txBody>
      </p:sp>
      <p:sp>
        <p:nvSpPr>
          <p:cNvPr id="3" name="Tekstiruutu 2"/>
          <p:cNvSpPr txBox="1"/>
          <p:nvPr/>
        </p:nvSpPr>
        <p:spPr>
          <a:xfrm>
            <a:off x="341745" y="1394691"/>
            <a:ext cx="11185238" cy="5447645"/>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fi-FI" sz="2000" dirty="0"/>
              <a:t>Mikäli perheessä tapahtuu isoja asioita, on koulussa siitä hyvä tietää. Tieto auttaa huomioimaan, ymmärtämään ja tukemaan oppilasta</a:t>
            </a:r>
            <a:r>
              <a:rPr lang="fi-FI" sz="2000" dirty="0" smtClean="0"/>
              <a:t>.</a:t>
            </a:r>
          </a:p>
          <a:p>
            <a:pPr marL="342900" indent="-342900">
              <a:lnSpc>
                <a:spcPct val="150000"/>
              </a:lnSpc>
              <a:buFont typeface="Wingdings" panose="05000000000000000000" pitchFamily="2" charset="2"/>
              <a:buChar char="Ø"/>
            </a:pPr>
            <a:endParaRPr lang="fi-FI" sz="2000" dirty="0"/>
          </a:p>
          <a:p>
            <a:pPr marL="342900" indent="-342900">
              <a:lnSpc>
                <a:spcPct val="150000"/>
              </a:lnSpc>
              <a:buFont typeface="Wingdings" panose="05000000000000000000" pitchFamily="2" charset="2"/>
              <a:buChar char="Ø"/>
            </a:pPr>
            <a:r>
              <a:rPr lang="fi-FI" sz="2000" dirty="0"/>
              <a:t>Jos lapsi tarvitsee päivän aikana lääkitystä, esim. särkylääkettä, varatkaa sopiva annos reppuun mukaan. Lapsi ottaa sen itse teidän vastuulla. Lääkinnän tarpeesta olisi kuitenkin hyvä ilmoittaa opettajalle. Opettajilla ei ole lupaa lääkitä. </a:t>
            </a:r>
            <a:endParaRPr lang="fi-FI" sz="2000" dirty="0" smtClean="0"/>
          </a:p>
          <a:p>
            <a:pPr marL="342900" indent="-342900">
              <a:lnSpc>
                <a:spcPct val="150000"/>
              </a:lnSpc>
              <a:buFont typeface="Wingdings" panose="05000000000000000000" pitchFamily="2" charset="2"/>
              <a:buChar char="Ø"/>
            </a:pPr>
            <a:endParaRPr lang="fi-FI" sz="2000" dirty="0"/>
          </a:p>
          <a:p>
            <a:pPr marL="342900" indent="-342900">
              <a:lnSpc>
                <a:spcPct val="150000"/>
              </a:lnSpc>
              <a:buFont typeface="Wingdings" panose="05000000000000000000" pitchFamily="2" charset="2"/>
              <a:buChar char="Ø"/>
            </a:pPr>
            <a:r>
              <a:rPr lang="fi-FI" sz="2000" dirty="0"/>
              <a:t>Puhukaa lapsen kuullen koulusta positiiviseen sävyyn. Kodin asenteet tarttuvat helposti. </a:t>
            </a:r>
            <a:endParaRPr lang="fi-FI" sz="2000" dirty="0" smtClean="0"/>
          </a:p>
          <a:p>
            <a:pPr marL="342900" indent="-342900">
              <a:lnSpc>
                <a:spcPct val="150000"/>
              </a:lnSpc>
              <a:buFont typeface="Wingdings" panose="05000000000000000000" pitchFamily="2" charset="2"/>
              <a:buChar char="Ø"/>
            </a:pPr>
            <a:endParaRPr lang="fi-FI" sz="2000" dirty="0"/>
          </a:p>
          <a:p>
            <a:pPr marL="342900" indent="-342900">
              <a:lnSpc>
                <a:spcPct val="150000"/>
              </a:lnSpc>
              <a:buFont typeface="Wingdings" panose="05000000000000000000" pitchFamily="2" charset="2"/>
              <a:buChar char="Ø"/>
            </a:pPr>
            <a:r>
              <a:rPr lang="fi-FI" sz="2000" dirty="0"/>
              <a:t>Minut tavoittaa Wilman ohella numerosta 050 5185169.</a:t>
            </a:r>
          </a:p>
          <a:p>
            <a:endParaRPr lang="fi-FI" dirty="0"/>
          </a:p>
        </p:txBody>
      </p:sp>
    </p:spTree>
    <p:extLst>
      <p:ext uri="{BB962C8B-B14F-4D97-AF65-F5344CB8AC3E}">
        <p14:creationId xmlns:p14="http://schemas.microsoft.com/office/powerpoint/2010/main" val="3478478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12630" y="314037"/>
            <a:ext cx="10058402" cy="1219200"/>
          </a:xfrm>
        </p:spPr>
        <p:txBody>
          <a:bodyPr/>
          <a:lstStyle/>
          <a:p>
            <a:r>
              <a:rPr lang="fi-FI" dirty="0" smtClean="0">
                <a:solidFill>
                  <a:srgbClr val="7030A0"/>
                </a:solidFill>
              </a:rPr>
              <a:t>Poissaolot</a:t>
            </a:r>
            <a:endParaRPr lang="fi-FI" dirty="0">
              <a:solidFill>
                <a:srgbClr val="7030A0"/>
              </a:solidFill>
            </a:endParaRPr>
          </a:p>
        </p:txBody>
      </p:sp>
      <p:sp>
        <p:nvSpPr>
          <p:cNvPr id="3" name="Tekstiruutu 2"/>
          <p:cNvSpPr txBox="1"/>
          <p:nvPr/>
        </p:nvSpPr>
        <p:spPr>
          <a:xfrm>
            <a:off x="387927" y="1902692"/>
            <a:ext cx="11249891" cy="3785652"/>
          </a:xfrm>
          <a:prstGeom prst="rect">
            <a:avLst/>
          </a:prstGeom>
          <a:noFill/>
        </p:spPr>
        <p:txBody>
          <a:bodyPr wrap="square" rtlCol="0">
            <a:spAutoFit/>
          </a:bodyPr>
          <a:lstStyle/>
          <a:p>
            <a:pPr marL="285750" indent="-285750">
              <a:buFont typeface="Arial" panose="020B0604020202020204" pitchFamily="34" charset="0"/>
              <a:buChar char="•"/>
            </a:pPr>
            <a:r>
              <a:rPr lang="fi-FI" sz="2000" dirty="0"/>
              <a:t> Jos oppilas on poissa, siitä ilmoitetaan opettajalle mahdollisimman ajoissa Wilman kautta tai tekstiviestillä. Ilmoittakaa myös myöhästymisistä, niin en hätäile ja ala soittelemaan kotiin turhan takia. </a:t>
            </a:r>
            <a:endParaRPr lang="fi-FI" sz="2000" dirty="0" smtClean="0"/>
          </a:p>
          <a:p>
            <a:pPr marL="285750" indent="-285750">
              <a:buFont typeface="Arial" panose="020B0604020202020204" pitchFamily="34" charset="0"/>
              <a:buChar char="•"/>
            </a:pPr>
            <a:endParaRPr lang="fi-FI" sz="2000" dirty="0"/>
          </a:p>
          <a:p>
            <a:pPr marL="285750" indent="-285750">
              <a:buFont typeface="Arial" panose="020B0604020202020204" pitchFamily="34" charset="0"/>
              <a:buChar char="•"/>
            </a:pPr>
            <a:r>
              <a:rPr lang="fi-FI" sz="2000" dirty="0" smtClean="0"/>
              <a:t>Ilmoitathan myös poissaolojen jatkumisesta.</a:t>
            </a:r>
          </a:p>
          <a:p>
            <a:pPr marL="285750" indent="-285750">
              <a:buFont typeface="Arial" panose="020B0604020202020204" pitchFamily="34" charset="0"/>
              <a:buChar char="•"/>
            </a:pPr>
            <a:endParaRPr lang="fi-FI" sz="2000" dirty="0"/>
          </a:p>
          <a:p>
            <a:pPr marL="285750" indent="-285750">
              <a:buFont typeface="Arial" panose="020B0604020202020204" pitchFamily="34" charset="0"/>
              <a:buChar char="•"/>
            </a:pPr>
            <a:r>
              <a:rPr lang="fi-FI" sz="2000" dirty="0"/>
              <a:t>Jos ensimmäisen oppitunnin aikana ei ole tullut ilmoitusta lapsen poissaolosta, soittelen silloin perään. </a:t>
            </a:r>
          </a:p>
          <a:p>
            <a:r>
              <a:rPr lang="fi-FI" sz="2000" dirty="0"/>
              <a:t> </a:t>
            </a:r>
            <a:endParaRPr lang="fi-FI" sz="2000" dirty="0" smtClean="0"/>
          </a:p>
          <a:p>
            <a:pPr marL="285750" indent="-285750">
              <a:buFont typeface="Arial" panose="020B0604020202020204" pitchFamily="34" charset="0"/>
              <a:buChar char="•"/>
            </a:pPr>
            <a:r>
              <a:rPr lang="fi-FI" sz="2000" dirty="0" smtClean="0"/>
              <a:t>Ylimääräiset </a:t>
            </a:r>
            <a:r>
              <a:rPr lang="fi-FI" sz="2000" dirty="0"/>
              <a:t>vapaat anotaan Wilmasta löytyvällä loma-anomuksella (</a:t>
            </a:r>
            <a:r>
              <a:rPr lang="fi-FI" sz="2000" dirty="0" err="1"/>
              <a:t>huom</a:t>
            </a:r>
            <a:r>
              <a:rPr lang="fi-FI" sz="2000" dirty="0"/>
              <a:t>! ei onnistu mobiilisovelluksella). 1-3 pv myöntää oma opettaja. Pidemmät poissaoloanomukset osoitetaan rehtorille. </a:t>
            </a:r>
          </a:p>
        </p:txBody>
      </p:sp>
    </p:spTree>
    <p:extLst>
      <p:ext uri="{BB962C8B-B14F-4D97-AF65-F5344CB8AC3E}">
        <p14:creationId xmlns:p14="http://schemas.microsoft.com/office/powerpoint/2010/main" val="373542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58982" y="332509"/>
            <a:ext cx="10058402" cy="1219200"/>
          </a:xfrm>
        </p:spPr>
        <p:txBody>
          <a:bodyPr/>
          <a:lstStyle/>
          <a:p>
            <a:r>
              <a:rPr lang="fi-FI" dirty="0" smtClean="0">
                <a:solidFill>
                  <a:srgbClr val="7030A0"/>
                </a:solidFill>
              </a:rPr>
              <a:t>Poissaolot II</a:t>
            </a:r>
            <a:endParaRPr lang="fi-FI" dirty="0">
              <a:solidFill>
                <a:srgbClr val="7030A0"/>
              </a:solidFill>
            </a:endParaRPr>
          </a:p>
        </p:txBody>
      </p:sp>
      <p:sp>
        <p:nvSpPr>
          <p:cNvPr id="3" name="Tekstiruutu 2"/>
          <p:cNvSpPr txBox="1"/>
          <p:nvPr/>
        </p:nvSpPr>
        <p:spPr>
          <a:xfrm>
            <a:off x="858982" y="1921164"/>
            <a:ext cx="10594109" cy="4358116"/>
          </a:xfrm>
          <a:prstGeom prst="rect">
            <a:avLst/>
          </a:prstGeom>
          <a:noFill/>
        </p:spPr>
        <p:txBody>
          <a:bodyPr wrap="square" rtlCol="0">
            <a:spAutoFit/>
          </a:bodyPr>
          <a:lstStyle/>
          <a:p>
            <a:pPr marL="342900" indent="-342900">
              <a:lnSpc>
                <a:spcPct val="120000"/>
              </a:lnSpc>
              <a:buFont typeface="Wingdings" panose="05000000000000000000" pitchFamily="2" charset="2"/>
              <a:buChar char="Ø"/>
            </a:pPr>
            <a:r>
              <a:rPr lang="fi-FI" dirty="0"/>
              <a:t>Ohje Wilman poissaolohakemukseen:</a:t>
            </a:r>
          </a:p>
          <a:p>
            <a:pPr marL="457200" indent="-457200">
              <a:lnSpc>
                <a:spcPct val="120000"/>
              </a:lnSpc>
              <a:buAutoNum type="arabicPeriod"/>
            </a:pPr>
            <a:r>
              <a:rPr lang="fi-FI" dirty="0"/>
              <a:t>Kirjaudu Wilmaan ja valitse </a:t>
            </a:r>
            <a:r>
              <a:rPr lang="fi-FI" i="1" dirty="0"/>
              <a:t>”Hakemukset ja päätökset”. </a:t>
            </a:r>
          </a:p>
          <a:p>
            <a:pPr marL="457200" indent="-457200">
              <a:lnSpc>
                <a:spcPct val="120000"/>
              </a:lnSpc>
              <a:buAutoNum type="arabicPeriod"/>
            </a:pPr>
            <a:r>
              <a:rPr lang="fi-FI" dirty="0"/>
              <a:t> Valitse </a:t>
            </a:r>
            <a:r>
              <a:rPr lang="fi-FI" i="1" dirty="0"/>
              <a:t>Tee uusi hakemus.  </a:t>
            </a:r>
          </a:p>
          <a:p>
            <a:pPr marL="457200" indent="-457200">
              <a:lnSpc>
                <a:spcPct val="120000"/>
              </a:lnSpc>
              <a:buAutoNum type="arabicPeriod"/>
            </a:pPr>
            <a:r>
              <a:rPr lang="fi-FI" dirty="0"/>
              <a:t> Valitse Poissaolohakemus 1-3 päivää tai Poissaolohakemus yli 3 päivää.</a:t>
            </a:r>
          </a:p>
          <a:p>
            <a:pPr marL="457200" indent="-457200">
              <a:lnSpc>
                <a:spcPct val="120000"/>
              </a:lnSpc>
              <a:buAutoNum type="arabicPeriod"/>
            </a:pPr>
            <a:r>
              <a:rPr lang="fi-FI" dirty="0"/>
              <a:t>Tutustu lomakkeen poissaolo-ohjeistukseen.  </a:t>
            </a:r>
          </a:p>
          <a:p>
            <a:pPr marL="457200" indent="-457200">
              <a:lnSpc>
                <a:spcPct val="120000"/>
              </a:lnSpc>
              <a:buAutoNum type="arabicPeriod"/>
            </a:pPr>
            <a:r>
              <a:rPr lang="fi-FI" dirty="0"/>
              <a:t> Täytä poissaoloaika, poissaolon syy, mahdolliset lisätiedot, tieto erityisruokavaliosta ja koulukuljetuksesta. </a:t>
            </a:r>
          </a:p>
          <a:p>
            <a:pPr marL="457200" indent="-457200">
              <a:lnSpc>
                <a:spcPct val="120000"/>
              </a:lnSpc>
              <a:buAutoNum type="arabicPeriod"/>
            </a:pPr>
            <a:r>
              <a:rPr lang="fi-FI" dirty="0"/>
              <a:t>Tallenna tiedot. </a:t>
            </a:r>
          </a:p>
          <a:p>
            <a:pPr marL="457200" indent="-457200">
              <a:lnSpc>
                <a:spcPct val="120000"/>
              </a:lnSpc>
              <a:buAutoNum type="arabicPeriod"/>
            </a:pPr>
            <a:r>
              <a:rPr lang="fi-FI" dirty="0"/>
              <a:t>Täytetty lomake näkyy Wilmassa ”Hakemuksissa ja päätöksissä”. Kun koululla on tehty päätös, se näkyy samasta paikasta.</a:t>
            </a:r>
          </a:p>
          <a:p>
            <a:pPr>
              <a:lnSpc>
                <a:spcPct val="120000"/>
              </a:lnSpc>
            </a:pPr>
            <a:r>
              <a:rPr lang="fi-FI" dirty="0"/>
              <a:t>Ilmoita pidemmästä poissaolosta (yli 3 päivää) minulle myös Wilma-viestillä, sillä minä en näe rehtorille osoitettuja hakemuksia</a:t>
            </a:r>
          </a:p>
          <a:p>
            <a:endParaRPr lang="fi-FI" dirty="0"/>
          </a:p>
        </p:txBody>
      </p:sp>
    </p:spTree>
    <p:extLst>
      <p:ext uri="{BB962C8B-B14F-4D97-AF65-F5344CB8AC3E}">
        <p14:creationId xmlns:p14="http://schemas.microsoft.com/office/powerpoint/2010/main" val="47809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Luokkatoimikunta</a:t>
            </a:r>
            <a:endParaRPr lang="fi-FI" dirty="0"/>
          </a:p>
        </p:txBody>
      </p:sp>
      <p:sp>
        <p:nvSpPr>
          <p:cNvPr id="3" name="Tekstiruutu 2"/>
          <p:cNvSpPr txBox="1"/>
          <p:nvPr/>
        </p:nvSpPr>
        <p:spPr>
          <a:xfrm>
            <a:off x="757382" y="1819564"/>
            <a:ext cx="10704945" cy="2523768"/>
          </a:xfrm>
          <a:prstGeom prst="rect">
            <a:avLst/>
          </a:prstGeom>
          <a:noFill/>
        </p:spPr>
        <p:txBody>
          <a:bodyPr wrap="square" rtlCol="0">
            <a:spAutoFit/>
          </a:bodyPr>
          <a:lstStyle/>
          <a:p>
            <a:pPr marL="285750" lvl="0" indent="-285750">
              <a:buFont typeface="Arial" panose="020B0604020202020204" pitchFamily="34" charset="0"/>
              <a:buChar char="•"/>
            </a:pPr>
            <a:r>
              <a:rPr lang="fi-FI" sz="2000" dirty="0"/>
              <a:t>Mikäli luokalla on joskus halua käydä luokkaretkellä tai leirikoulussa, täytyy sitä varten muodostaa luokkatoimikunta ja perustaa luokalle tili. </a:t>
            </a:r>
            <a:endParaRPr lang="fi-FI" sz="2000" dirty="0" smtClean="0"/>
          </a:p>
          <a:p>
            <a:pPr marL="285750" lvl="0" indent="-285750">
              <a:buFont typeface="Arial" panose="020B0604020202020204" pitchFamily="34" charset="0"/>
              <a:buChar char="•"/>
            </a:pPr>
            <a:endParaRPr lang="fi-FI" sz="2000" dirty="0"/>
          </a:p>
          <a:p>
            <a:pPr marL="285750" lvl="0" indent="-285750">
              <a:buFont typeface="Arial" panose="020B0604020202020204" pitchFamily="34" charset="0"/>
              <a:buChar char="•"/>
            </a:pPr>
            <a:r>
              <a:rPr lang="fi-FI" sz="2000" dirty="0" smtClean="0"/>
              <a:t>Toimikunnan </a:t>
            </a:r>
            <a:r>
              <a:rPr lang="fi-FI" sz="2000" dirty="0"/>
              <a:t>perustaminen ei välttämättä kovin ajankohtaista nyt, mutta tulevaa varten voivat kiinnostuneet tsekkailla hyvästä valmiista infopaketista homman jujun:</a:t>
            </a:r>
          </a:p>
          <a:p>
            <a:pPr marL="45720" lvl="0" indent="0">
              <a:buNone/>
            </a:pPr>
            <a:r>
              <a:rPr lang="fi-FI" sz="2000" dirty="0">
                <a:hlinkClick r:id="rId2"/>
              </a:rPr>
              <a:t>https://www.leirikoululahettilas.fi/fi/opettajalle/varainkeruu</a:t>
            </a:r>
            <a:r>
              <a:rPr lang="fi-FI" sz="2000" dirty="0"/>
              <a:t> </a:t>
            </a:r>
          </a:p>
          <a:p>
            <a:endParaRPr lang="fi-FI" dirty="0"/>
          </a:p>
        </p:txBody>
      </p:sp>
    </p:spTree>
    <p:extLst>
      <p:ext uri="{BB962C8B-B14F-4D97-AF65-F5344CB8AC3E}">
        <p14:creationId xmlns:p14="http://schemas.microsoft.com/office/powerpoint/2010/main" val="253028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396509" y="997528"/>
            <a:ext cx="6930306" cy="1828800"/>
          </a:xfrm>
        </p:spPr>
        <p:txBody>
          <a:bodyPr rtlCol="0"/>
          <a:lstStyle/>
          <a:p>
            <a:pPr rtl="0"/>
            <a:r>
              <a:rPr lang="fi-FI" dirty="0" smtClean="0"/>
              <a:t>Illan rakenne</a:t>
            </a:r>
            <a:endParaRPr lang="fi-FI" dirty="0"/>
          </a:p>
        </p:txBody>
      </p:sp>
      <p:sp>
        <p:nvSpPr>
          <p:cNvPr id="3" name="Tekstin paikkamerkki 2"/>
          <p:cNvSpPr>
            <a:spLocks noGrp="1"/>
          </p:cNvSpPr>
          <p:nvPr>
            <p:ph type="body" idx="1"/>
          </p:nvPr>
        </p:nvSpPr>
        <p:spPr>
          <a:xfrm>
            <a:off x="3278910" y="3068781"/>
            <a:ext cx="8990012" cy="2371437"/>
          </a:xfrm>
        </p:spPr>
        <p:txBody>
          <a:bodyPr rtlCol="0">
            <a:normAutofit fontScale="92500" lnSpcReduction="10000"/>
          </a:bodyPr>
          <a:lstStyle/>
          <a:p>
            <a:pPr marL="457200" indent="-457200" rtl="0">
              <a:buAutoNum type="arabicParenR"/>
            </a:pPr>
            <a:r>
              <a:rPr lang="fi-FI" dirty="0" smtClean="0"/>
              <a:t>Lyhyesti ajankohtaiset asiat</a:t>
            </a:r>
          </a:p>
          <a:p>
            <a:pPr marL="457200" indent="-457200" rtl="0">
              <a:buAutoNum type="arabicParenR"/>
            </a:pPr>
            <a:r>
              <a:rPr lang="fi-FI" dirty="0" smtClean="0"/>
              <a:t>Monsterikoulun esittely</a:t>
            </a:r>
          </a:p>
          <a:p>
            <a:pPr marL="457200" indent="-457200" rtl="0">
              <a:buAutoNum type="arabicParenR"/>
            </a:pPr>
            <a:r>
              <a:rPr lang="fi-FI" dirty="0" smtClean="0"/>
              <a:t>Aikaa kysymyksille ja vapaalle rupattelulle</a:t>
            </a:r>
          </a:p>
          <a:p>
            <a:pPr marL="457200" indent="-457200" rtl="0">
              <a:buAutoNum type="arabicParenR"/>
            </a:pPr>
            <a:endParaRPr lang="fi-FI" dirty="0">
              <a:solidFill>
                <a:schemeClr val="accent6">
                  <a:lumMod val="50000"/>
                </a:schemeClr>
              </a:solidFill>
            </a:endParaRPr>
          </a:p>
          <a:p>
            <a:pPr rtl="0"/>
            <a:r>
              <a:rPr lang="fi-FI" dirty="0" smtClean="0">
                <a:solidFill>
                  <a:schemeClr val="accent6">
                    <a:lumMod val="50000"/>
                  </a:schemeClr>
                </a:solidFill>
              </a:rPr>
              <a:t>* Edellisvuosilta muuttumattomat jutut (poissaolot, loma-anomukset, yhteydenpito yms.) löydät diasarjan lopusta. Ei käytetä niihin yhteistä aikaa.</a:t>
            </a:r>
            <a:endParaRPr lang="fi-FI" dirty="0">
              <a:solidFill>
                <a:schemeClr val="accent6">
                  <a:lumMod val="50000"/>
                </a:schemeClr>
              </a:solidFill>
            </a:endParaRPr>
          </a:p>
          <a:p>
            <a:pPr rtl="0"/>
            <a:endParaRPr lang="fi-FI" dirty="0"/>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55782" y="304800"/>
            <a:ext cx="10467832" cy="1219200"/>
          </a:xfrm>
        </p:spPr>
        <p:txBody>
          <a:bodyPr/>
          <a:lstStyle/>
          <a:p>
            <a:r>
              <a:rPr lang="fi-FI" dirty="0" smtClean="0"/>
              <a:t>Muuta</a:t>
            </a:r>
            <a:endParaRPr lang="fi-FI" dirty="0"/>
          </a:p>
        </p:txBody>
      </p:sp>
      <p:sp>
        <p:nvSpPr>
          <p:cNvPr id="3" name="Tekstiruutu 2"/>
          <p:cNvSpPr txBox="1"/>
          <p:nvPr/>
        </p:nvSpPr>
        <p:spPr>
          <a:xfrm>
            <a:off x="655782" y="1810328"/>
            <a:ext cx="10668000" cy="3908762"/>
          </a:xfrm>
          <a:prstGeom prst="rect">
            <a:avLst/>
          </a:prstGeom>
          <a:noFill/>
        </p:spPr>
        <p:txBody>
          <a:bodyPr wrap="square" rtlCol="0">
            <a:spAutoFit/>
          </a:bodyPr>
          <a:lstStyle/>
          <a:p>
            <a:pPr marL="285750" lvl="0" indent="-285750">
              <a:buFont typeface="Arial" panose="020B0604020202020204" pitchFamily="34" charset="0"/>
              <a:buChar char="•"/>
            </a:pPr>
            <a:r>
              <a:rPr lang="fi-FI" sz="2400" dirty="0">
                <a:solidFill>
                  <a:srgbClr val="7030A0"/>
                </a:solidFill>
              </a:rPr>
              <a:t>Koulun päättyminen</a:t>
            </a:r>
            <a:r>
              <a:rPr lang="fi-FI" sz="2400" dirty="0" smtClean="0">
                <a:solidFill>
                  <a:srgbClr val="7030A0"/>
                </a:solidFill>
              </a:rPr>
              <a:t>:</a:t>
            </a:r>
            <a:endParaRPr lang="fi-FI" sz="2400" dirty="0">
              <a:solidFill>
                <a:srgbClr val="7030A0"/>
              </a:solidFill>
            </a:endParaRPr>
          </a:p>
          <a:p>
            <a:pPr lvl="1">
              <a:buFont typeface="Wingdings" panose="05000000000000000000" pitchFamily="2" charset="2"/>
              <a:buChar char="Ø"/>
            </a:pPr>
            <a:r>
              <a:rPr lang="fi-FI" sz="2000" dirty="0"/>
              <a:t>koulun piha varattuna iltapäivisin liikuntatuntien ja iltapäiväkerhon käyttöön</a:t>
            </a:r>
          </a:p>
          <a:p>
            <a:pPr lvl="1">
              <a:buFont typeface="Wingdings" panose="05000000000000000000" pitchFamily="2" charset="2"/>
              <a:buChar char="Ø"/>
            </a:pPr>
            <a:r>
              <a:rPr lang="fi-FI" sz="2000" dirty="0"/>
              <a:t>ohjeistetaan siis lapsia suorinta tietä kotia kohti</a:t>
            </a:r>
          </a:p>
          <a:p>
            <a:pPr lvl="1">
              <a:buFont typeface="Wingdings" panose="05000000000000000000" pitchFamily="2" charset="2"/>
              <a:buChar char="Ø"/>
            </a:pPr>
            <a:r>
              <a:rPr lang="fi-FI" sz="2000" dirty="0"/>
              <a:t>koulumatkavakuutus ei myöskään kata mahdollisia haavereita eikä opettajan aika riitä selvittämään koulupäivän ulkopuolisia </a:t>
            </a:r>
            <a:r>
              <a:rPr lang="fi-FI" sz="2000" dirty="0" smtClean="0"/>
              <a:t>tapahtumia</a:t>
            </a:r>
          </a:p>
          <a:p>
            <a:pPr lvl="1"/>
            <a:endParaRPr lang="fi-FI" sz="2400" dirty="0"/>
          </a:p>
          <a:p>
            <a:pPr marL="285750" indent="-285750">
              <a:buFont typeface="Arial" panose="020B0604020202020204" pitchFamily="34" charset="0"/>
              <a:buChar char="•"/>
            </a:pPr>
            <a:r>
              <a:rPr lang="fi-FI" sz="2000" dirty="0" smtClean="0"/>
              <a:t>1, 3 ja 5 -luokkien </a:t>
            </a:r>
            <a:r>
              <a:rPr lang="fi-FI" sz="2000" dirty="0"/>
              <a:t>juhlavuorona </a:t>
            </a:r>
            <a:r>
              <a:rPr lang="fi-FI" sz="2000" dirty="0" smtClean="0"/>
              <a:t>kevätjuhla</a:t>
            </a:r>
          </a:p>
          <a:p>
            <a:endParaRPr lang="fi-FI" sz="2000" dirty="0"/>
          </a:p>
          <a:p>
            <a:pPr marL="285750" indent="-285750">
              <a:buFont typeface="Arial" panose="020B0604020202020204" pitchFamily="34" charset="0"/>
              <a:buChar char="•"/>
            </a:pPr>
            <a:r>
              <a:rPr lang="fi-FI" sz="2000" dirty="0" smtClean="0"/>
              <a:t>Lukudiplomit </a:t>
            </a:r>
            <a:r>
              <a:rPr lang="fi-FI" sz="2000" dirty="0"/>
              <a:t>(lukemisesta innostuneille</a:t>
            </a:r>
            <a:r>
              <a:rPr lang="fi-FI" sz="2000" dirty="0" smtClean="0"/>
              <a:t>)</a:t>
            </a:r>
          </a:p>
          <a:p>
            <a:r>
              <a:rPr lang="fi-FI" sz="2000" dirty="0">
                <a:hlinkClick r:id="rId2"/>
              </a:rPr>
              <a:t>https://</a:t>
            </a:r>
            <a:r>
              <a:rPr lang="fi-FI" sz="2000" dirty="0" smtClean="0">
                <a:hlinkClick r:id="rId2"/>
              </a:rPr>
              <a:t>siilinjarvenkirjasto.finna.fi/Content/alakoululukudiplomit#pkaukolmoset_lukudiplomit</a:t>
            </a:r>
            <a:r>
              <a:rPr lang="fi-FI" sz="2000" dirty="0" smtClean="0"/>
              <a:t> </a:t>
            </a:r>
            <a:endParaRPr lang="fi-FI" sz="2000" dirty="0"/>
          </a:p>
        </p:txBody>
      </p:sp>
    </p:spTree>
    <p:extLst>
      <p:ext uri="{BB962C8B-B14F-4D97-AF65-F5344CB8AC3E}">
        <p14:creationId xmlns:p14="http://schemas.microsoft.com/office/powerpoint/2010/main" val="2947712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tsikko 12"/>
          <p:cNvSpPr>
            <a:spLocks noGrp="1"/>
          </p:cNvSpPr>
          <p:nvPr>
            <p:ph type="title"/>
          </p:nvPr>
        </p:nvSpPr>
        <p:spPr>
          <a:xfrm>
            <a:off x="557212" y="-249382"/>
            <a:ext cx="10914352" cy="1219200"/>
          </a:xfrm>
        </p:spPr>
        <p:txBody>
          <a:bodyPr rtlCol="0"/>
          <a:lstStyle/>
          <a:p>
            <a:pPr rtl="0"/>
            <a:r>
              <a:rPr lang="fi-FI" dirty="0" smtClean="0"/>
              <a:t>Lukuvuoden teemana </a:t>
            </a:r>
            <a:r>
              <a:rPr lang="fi-FI" dirty="0" smtClean="0">
                <a:solidFill>
                  <a:srgbClr val="FF0000"/>
                </a:solidFill>
              </a:rPr>
              <a:t>vireystila </a:t>
            </a:r>
            <a:r>
              <a:rPr lang="fi-FI" sz="2000" dirty="0" smtClean="0">
                <a:solidFill>
                  <a:schemeClr val="tx2"/>
                </a:solidFill>
              </a:rPr>
              <a:t>(yhteinen aloitus salissa)</a:t>
            </a:r>
            <a:endParaRPr lang="fi-FI" sz="1600" dirty="0">
              <a:solidFill>
                <a:schemeClr val="tx2"/>
              </a:solidFill>
            </a:endParaRPr>
          </a:p>
        </p:txBody>
      </p:sp>
      <p:sp>
        <p:nvSpPr>
          <p:cNvPr id="14" name="Sisällön paikkamerkki 13"/>
          <p:cNvSpPr>
            <a:spLocks noGrp="1"/>
          </p:cNvSpPr>
          <p:nvPr>
            <p:ph idx="1"/>
          </p:nvPr>
        </p:nvSpPr>
        <p:spPr>
          <a:xfrm>
            <a:off x="369455" y="1099127"/>
            <a:ext cx="11647054" cy="5689600"/>
          </a:xfrm>
        </p:spPr>
        <p:txBody>
          <a:bodyPr rtlCol="0">
            <a:noAutofit/>
          </a:bodyPr>
          <a:lstStyle/>
          <a:p>
            <a:pPr rtl="0"/>
            <a:r>
              <a:rPr lang="fi-FI" dirty="0" smtClean="0"/>
              <a:t>Vireystila vaihtelee asteikolla mata</a:t>
            </a:r>
            <a:r>
              <a:rPr lang="fi-FI" dirty="0" smtClean="0"/>
              <a:t>la-hyvä-korkea.</a:t>
            </a:r>
          </a:p>
          <a:p>
            <a:pPr rtl="0"/>
            <a:r>
              <a:rPr lang="fi-FI" dirty="0" smtClean="0"/>
              <a:t>Matalassa vireystilassa..</a:t>
            </a:r>
          </a:p>
          <a:p>
            <a:pPr rtl="0">
              <a:buFont typeface="Wingdings" panose="05000000000000000000" pitchFamily="2" charset="2"/>
              <a:buChar char="è"/>
            </a:pPr>
            <a:r>
              <a:rPr lang="fi-FI" sz="1800" dirty="0" smtClean="0">
                <a:solidFill>
                  <a:schemeClr val="accent2">
                    <a:lumMod val="75000"/>
                  </a:schemeClr>
                </a:solidFill>
                <a:sym typeface="Wingdings" panose="05000000000000000000" pitchFamily="2" charset="2"/>
              </a:rPr>
              <a:t>ponnettomuutta, jaksamattomuutta, haluttomuutta</a:t>
            </a:r>
          </a:p>
          <a:p>
            <a:pPr rtl="0">
              <a:buFont typeface="Wingdings" panose="05000000000000000000" pitchFamily="2" charset="2"/>
              <a:buChar char="è"/>
            </a:pPr>
            <a:r>
              <a:rPr lang="fi-FI" sz="1800" dirty="0" smtClean="0">
                <a:solidFill>
                  <a:schemeClr val="accent2">
                    <a:lumMod val="75000"/>
                  </a:schemeClr>
                </a:solidFill>
                <a:sym typeface="Wingdings" panose="05000000000000000000" pitchFamily="2" charset="2"/>
              </a:rPr>
              <a:t>ajatus saattaa harhailla tavallista enemmän</a:t>
            </a:r>
          </a:p>
          <a:p>
            <a:pPr rtl="0">
              <a:buFont typeface="Wingdings" panose="05000000000000000000" pitchFamily="2" charset="2"/>
              <a:buChar char="è"/>
            </a:pPr>
            <a:r>
              <a:rPr lang="fi-FI" sz="1800" dirty="0">
                <a:solidFill>
                  <a:schemeClr val="accent2">
                    <a:lumMod val="75000"/>
                  </a:schemeClr>
                </a:solidFill>
                <a:sym typeface="Wingdings" panose="05000000000000000000" pitchFamily="2" charset="2"/>
              </a:rPr>
              <a:t>t</a:t>
            </a:r>
            <a:r>
              <a:rPr lang="fi-FI" sz="1800" dirty="0" smtClean="0">
                <a:solidFill>
                  <a:schemeClr val="accent2">
                    <a:lumMod val="75000"/>
                  </a:schemeClr>
                </a:solidFill>
                <a:sym typeface="Wingdings" panose="05000000000000000000" pitchFamily="2" charset="2"/>
              </a:rPr>
              <a:t>yöskentely ei edisty, keskittyminen opetukseen vaikeaa</a:t>
            </a:r>
            <a:endParaRPr lang="fi-FI" sz="1800" dirty="0"/>
          </a:p>
          <a:p>
            <a:pPr rtl="0"/>
            <a:r>
              <a:rPr lang="fi-FI" dirty="0" smtClean="0"/>
              <a:t>Korkeassa vireystilassa..</a:t>
            </a:r>
          </a:p>
          <a:p>
            <a:pPr rtl="0">
              <a:buFont typeface="Wingdings" panose="05000000000000000000" pitchFamily="2" charset="2"/>
              <a:buChar char="è"/>
            </a:pPr>
            <a:r>
              <a:rPr lang="fi-FI" sz="1800" dirty="0" smtClean="0">
                <a:solidFill>
                  <a:schemeClr val="accent6">
                    <a:lumMod val="75000"/>
                  </a:schemeClr>
                </a:solidFill>
                <a:sym typeface="Wingdings" panose="05000000000000000000" pitchFamily="2" charset="2"/>
              </a:rPr>
              <a:t>levottomuutta, liikettä, ääntä</a:t>
            </a:r>
          </a:p>
          <a:p>
            <a:pPr rtl="0">
              <a:buFont typeface="Wingdings" panose="05000000000000000000" pitchFamily="2" charset="2"/>
              <a:buChar char="è"/>
            </a:pPr>
            <a:r>
              <a:rPr lang="fi-FI" sz="1800" dirty="0" smtClean="0">
                <a:solidFill>
                  <a:schemeClr val="accent6">
                    <a:lumMod val="75000"/>
                  </a:schemeClr>
                </a:solidFill>
                <a:sym typeface="Wingdings" panose="05000000000000000000" pitchFamily="2" charset="2"/>
              </a:rPr>
              <a:t>keskittyminen olennaiseen vaikeaa, työskentely keskeytyy herkästi</a:t>
            </a:r>
            <a:endParaRPr lang="fi-FI" sz="1800" dirty="0">
              <a:sym typeface="Wingdings" panose="05000000000000000000" pitchFamily="2" charset="2"/>
            </a:endParaRPr>
          </a:p>
          <a:p>
            <a:r>
              <a:rPr lang="fi-FI" sz="1800" dirty="0" smtClean="0">
                <a:sym typeface="Wingdings" panose="05000000000000000000" pitchFamily="2" charset="2"/>
              </a:rPr>
              <a:t>Vireystilan tasaamiseksi kokeilemme koulussa erilaisia harjoituksia, joiden tehtävänä on joko nostaa tai laskea vireyttä.</a:t>
            </a:r>
          </a:p>
          <a:p>
            <a:r>
              <a:rPr lang="fi-FI" sz="1800" dirty="0" smtClean="0">
                <a:sym typeface="Wingdings" panose="05000000000000000000" pitchFamily="2" charset="2"/>
              </a:rPr>
              <a:t>Kotona tärkeää on huolehtia vireystilan kannalta olennaisesta riittävästi levosta, kontrolloidusta ruutuajasta sekä hyvästä aamiaisesta.</a:t>
            </a:r>
            <a:endParaRPr lang="fi-FI" sz="1800" dirty="0">
              <a:sym typeface="Wingdings" panose="05000000000000000000" pitchFamily="2" charset="2"/>
            </a:endParaRPr>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35709" y="0"/>
            <a:ext cx="10273869" cy="1219200"/>
          </a:xfrm>
        </p:spPr>
        <p:txBody>
          <a:bodyPr rtlCol="0"/>
          <a:lstStyle/>
          <a:p>
            <a:pPr rtl="0"/>
            <a:r>
              <a:rPr lang="fi" dirty="0" smtClean="0"/>
              <a:t>Kolmasluokka</a:t>
            </a:r>
            <a:endParaRPr lang="fi" dirty="0"/>
          </a:p>
        </p:txBody>
      </p:sp>
      <p:sp>
        <p:nvSpPr>
          <p:cNvPr id="3" name="Sisällön paikkamerkki 2"/>
          <p:cNvSpPr>
            <a:spLocks noGrp="1"/>
          </p:cNvSpPr>
          <p:nvPr>
            <p:ph sz="half" idx="1"/>
          </p:nvPr>
        </p:nvSpPr>
        <p:spPr>
          <a:xfrm>
            <a:off x="406400" y="886690"/>
            <a:ext cx="10717214" cy="5689601"/>
          </a:xfrm>
        </p:spPr>
        <p:txBody>
          <a:bodyPr rtlCol="0"/>
          <a:lstStyle/>
          <a:p>
            <a:pPr rtl="0"/>
            <a:endParaRPr lang="fi-FI" dirty="0"/>
          </a:p>
          <a:p>
            <a:pPr rtl="0"/>
            <a:r>
              <a:rPr lang="fi-FI" dirty="0" smtClean="0"/>
              <a:t>Koululaistaidot kuntoon!</a:t>
            </a:r>
          </a:p>
          <a:p>
            <a:pPr lvl="2">
              <a:buFontTx/>
              <a:buChar char="-"/>
            </a:pPr>
            <a:r>
              <a:rPr lang="fi-FI" dirty="0" smtClean="0">
                <a:solidFill>
                  <a:schemeClr val="accent6">
                    <a:lumMod val="75000"/>
                  </a:schemeClr>
                </a:solidFill>
              </a:rPr>
              <a:t>koulussa </a:t>
            </a:r>
            <a:r>
              <a:rPr lang="fi-FI" dirty="0">
                <a:solidFill>
                  <a:schemeClr val="accent6">
                    <a:lumMod val="75000"/>
                  </a:schemeClr>
                </a:solidFill>
              </a:rPr>
              <a:t>käyttäytyminen, </a:t>
            </a:r>
            <a:r>
              <a:rPr lang="fi-FI" dirty="0" smtClean="0">
                <a:solidFill>
                  <a:schemeClr val="accent6">
                    <a:lumMod val="75000"/>
                  </a:schemeClr>
                </a:solidFill>
              </a:rPr>
              <a:t>työskentelytaitojen kehitys, </a:t>
            </a:r>
            <a:r>
              <a:rPr lang="fi-FI" dirty="0">
                <a:solidFill>
                  <a:schemeClr val="accent6">
                    <a:lumMod val="75000"/>
                  </a:schemeClr>
                </a:solidFill>
              </a:rPr>
              <a:t>ryhmätyötaidot, vastuunotto ja huolehtiminen läksyistä sekä </a:t>
            </a:r>
            <a:r>
              <a:rPr lang="fi-FI" dirty="0" smtClean="0">
                <a:solidFill>
                  <a:schemeClr val="accent6">
                    <a:lumMod val="75000"/>
                  </a:schemeClr>
                </a:solidFill>
              </a:rPr>
              <a:t>koulutarvikkeista</a:t>
            </a:r>
          </a:p>
          <a:p>
            <a:pPr rtl="0">
              <a:buFontTx/>
              <a:buChar char="-"/>
            </a:pPr>
            <a:r>
              <a:rPr lang="fi-FI" dirty="0"/>
              <a:t>L</a:t>
            </a:r>
            <a:r>
              <a:rPr lang="fi-FI" dirty="0" smtClean="0"/>
              <a:t>ukemisen- ja luetun ymmärtämisen taidot korostuvat </a:t>
            </a:r>
            <a:r>
              <a:rPr lang="fi-FI" dirty="0" smtClean="0">
                <a:sym typeface="Wingdings" panose="05000000000000000000" pitchFamily="2" charset="2"/>
              </a:rPr>
              <a:t> lukutreeniä kannattaa säännöllisesti jatkaa myös kotona.</a:t>
            </a:r>
          </a:p>
          <a:p>
            <a:pPr>
              <a:buFontTx/>
              <a:buChar char="-"/>
            </a:pPr>
            <a:r>
              <a:rPr lang="fi-FI" dirty="0" smtClean="0"/>
              <a:t>Kirjoittaminen ja </a:t>
            </a:r>
            <a:r>
              <a:rPr lang="fi-FI" dirty="0"/>
              <a:t>peruslaskutaidot (yhteen- ja vähennyslaskut, kertotaulut</a:t>
            </a:r>
            <a:r>
              <a:rPr lang="fi-FI" dirty="0" smtClean="0"/>
              <a:t>) pyrkimyksenä saada hyvälle mallille.</a:t>
            </a:r>
            <a:endParaRPr lang="fi-FI" dirty="0"/>
          </a:p>
          <a:p>
            <a:pPr rtl="0">
              <a:buFontTx/>
              <a:buChar char="-"/>
            </a:pPr>
            <a:r>
              <a:rPr lang="fi-FI" dirty="0">
                <a:sym typeface="Wingdings" panose="05000000000000000000" pitchFamily="2" charset="2"/>
              </a:rPr>
              <a:t>L</a:t>
            </a:r>
            <a:r>
              <a:rPr lang="fi-FI" dirty="0" smtClean="0">
                <a:sym typeface="Wingdings" panose="05000000000000000000" pitchFamily="2" charset="2"/>
              </a:rPr>
              <a:t>äksyt lisääntyvät ja kokeita on enemmän.</a:t>
            </a:r>
          </a:p>
          <a:p>
            <a:pPr rtl="0">
              <a:buFontTx/>
              <a:buChar char="-"/>
            </a:pPr>
            <a:endParaRPr lang="fi-FI" dirty="0"/>
          </a:p>
        </p:txBody>
      </p:sp>
    </p:spTree>
    <p:extLst>
      <p:ext uri="{BB962C8B-B14F-4D97-AF65-F5344CB8AC3E}">
        <p14:creationId xmlns:p14="http://schemas.microsoft.com/office/powerpoint/2010/main" val="9233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18837" y="304800"/>
            <a:ext cx="10504778" cy="886691"/>
          </a:xfrm>
        </p:spPr>
        <p:txBody>
          <a:bodyPr rtlCol="0"/>
          <a:lstStyle/>
          <a:p>
            <a:pPr rtl="0"/>
            <a:r>
              <a:rPr lang="fi" dirty="0" smtClean="0"/>
              <a:t>Ajankohtaista</a:t>
            </a:r>
            <a:endParaRPr lang="fi" dirty="0"/>
          </a:p>
        </p:txBody>
      </p:sp>
      <p:sp>
        <p:nvSpPr>
          <p:cNvPr id="4" name="Sisällön paikkamerkki 3"/>
          <p:cNvSpPr>
            <a:spLocks noGrp="1"/>
          </p:cNvSpPr>
          <p:nvPr>
            <p:ph sz="half" idx="1"/>
          </p:nvPr>
        </p:nvSpPr>
        <p:spPr>
          <a:xfrm>
            <a:off x="323273" y="1302327"/>
            <a:ext cx="11434617" cy="5227782"/>
          </a:xfrm>
        </p:spPr>
        <p:txBody>
          <a:bodyPr rtlCol="0">
            <a:normAutofit/>
          </a:bodyPr>
          <a:lstStyle/>
          <a:p>
            <a:pPr>
              <a:lnSpc>
                <a:spcPct val="110000"/>
              </a:lnSpc>
            </a:pPr>
            <a:r>
              <a:rPr lang="fi" dirty="0" smtClean="0"/>
              <a:t>Luokkamme peda.net sivuilta löydät lukujärjestyksen, luokkamme kaikki opettajat sekä läksylistan </a:t>
            </a:r>
            <a:r>
              <a:rPr lang="fi-FI" dirty="0">
                <a:hlinkClick r:id="rId2"/>
              </a:rPr>
              <a:t>https://</a:t>
            </a:r>
            <a:r>
              <a:rPr lang="fi-FI" dirty="0" smtClean="0">
                <a:hlinkClick r:id="rId2"/>
              </a:rPr>
              <a:t>peda.net/siilinjarvi/siilinlahden-koulu/luokat/6mh?session-tdid=f9204ada-6b3a-4511-94fc-70e8a7b18b0e</a:t>
            </a:r>
            <a:r>
              <a:rPr lang="fi-FI" dirty="0" smtClean="0"/>
              <a:t>  </a:t>
            </a:r>
          </a:p>
          <a:p>
            <a:pPr>
              <a:lnSpc>
                <a:spcPct val="110000"/>
              </a:lnSpc>
            </a:pPr>
            <a:r>
              <a:rPr lang="fi-FI" dirty="0" smtClean="0"/>
              <a:t>Läksylistaan pyritään merkkailemaan kaikki (myös englannin läksyt).</a:t>
            </a:r>
          </a:p>
          <a:p>
            <a:pPr>
              <a:lnSpc>
                <a:spcPct val="110000"/>
              </a:lnSpc>
            </a:pPr>
            <a:r>
              <a:rPr lang="fi-FI" dirty="0" smtClean="0"/>
              <a:t>Kolmannella </a:t>
            </a:r>
            <a:r>
              <a:rPr lang="fi-FI" dirty="0"/>
              <a:t>luokalla on poikkeuksellisesti kaksi viikkotuntia uskontoa, mutta vain yksi elämänkatsomustiedon tunti. Tämä tasataan ensi lukuvuonna, jolloin uskontoa on yksi ja elämänkatsomustiedon opetusta kaksi tuntia viikossa</a:t>
            </a:r>
            <a:r>
              <a:rPr lang="fi-FI" dirty="0" smtClean="0"/>
              <a:t>.</a:t>
            </a:r>
          </a:p>
          <a:p>
            <a:pPr rtl="0"/>
            <a:endParaRPr lang="fi" dirty="0" smtClean="0"/>
          </a:p>
        </p:txBody>
      </p:sp>
    </p:spTree>
    <p:extLst>
      <p:ext uri="{BB962C8B-B14F-4D97-AF65-F5344CB8AC3E}">
        <p14:creationId xmlns:p14="http://schemas.microsoft.com/office/powerpoint/2010/main" val="202469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p:cNvSpPr txBox="1"/>
          <p:nvPr/>
        </p:nvSpPr>
        <p:spPr>
          <a:xfrm>
            <a:off x="378691" y="221674"/>
            <a:ext cx="10982036" cy="5786199"/>
          </a:xfrm>
          <a:prstGeom prst="rect">
            <a:avLst/>
          </a:prstGeom>
          <a:noFill/>
        </p:spPr>
        <p:txBody>
          <a:bodyPr wrap="square" rtlCol="0">
            <a:spAutoFit/>
          </a:bodyPr>
          <a:lstStyle/>
          <a:p>
            <a:endParaRPr lang="fi-FI" b="1" dirty="0" smtClean="0">
              <a:solidFill>
                <a:schemeClr val="bg2">
                  <a:lumMod val="10000"/>
                </a:schemeClr>
              </a:solidFill>
            </a:endParaRPr>
          </a:p>
          <a:p>
            <a:pPr marL="285750" indent="-285750">
              <a:buFont typeface="Arial" panose="020B0604020202020204" pitchFamily="34" charset="0"/>
              <a:buChar char="•"/>
            </a:pPr>
            <a:endParaRPr lang="fi-FI" sz="2400" dirty="0" smtClean="0"/>
          </a:p>
          <a:p>
            <a:pPr marL="285750" indent="-285750">
              <a:buFont typeface="Arial" panose="020B0604020202020204" pitchFamily="34" charset="0"/>
              <a:buChar char="•"/>
            </a:pPr>
            <a:r>
              <a:rPr lang="fi-FI" sz="4000" dirty="0" smtClean="0">
                <a:solidFill>
                  <a:schemeClr val="bg2">
                    <a:lumMod val="50000"/>
                  </a:schemeClr>
                </a:solidFill>
              </a:rPr>
              <a:t>Arviointi</a:t>
            </a:r>
            <a:r>
              <a:rPr lang="fi-FI" sz="2400" dirty="0" smtClean="0"/>
              <a:t> toteutuu kolmannella luokalla edellisvuosien tapaan eli marras-joulukuussa järjestetään oppimiskeskustelu ja keväällä oppimista arvioidaan sanallisesti (tutut kirjaimet).</a:t>
            </a:r>
          </a:p>
          <a:p>
            <a:pPr marL="285750" indent="-285750">
              <a:buFont typeface="Arial" panose="020B0604020202020204" pitchFamily="34" charset="0"/>
              <a:buChar char="•"/>
            </a:pPr>
            <a:endParaRPr lang="fi-FI" sz="2400" dirty="0"/>
          </a:p>
          <a:p>
            <a:pPr marL="285750" indent="-285750">
              <a:buFont typeface="Arial" panose="020B0604020202020204" pitchFamily="34" charset="0"/>
              <a:buChar char="•"/>
            </a:pPr>
            <a:r>
              <a:rPr lang="fi-FI" sz="2400" dirty="0" smtClean="0"/>
              <a:t>Arviointi perustuu monipuolisesti koulussa osoitettuun osaamiseen. Kolmannella luokalla kokeiden ja testien osuus </a:t>
            </a:r>
            <a:r>
              <a:rPr lang="fi-FI" sz="2400" dirty="0" err="1" smtClean="0"/>
              <a:t>arvionnissa</a:t>
            </a:r>
            <a:r>
              <a:rPr lang="fi-FI" sz="2400" dirty="0" smtClean="0"/>
              <a:t> hieman kasvaa.</a:t>
            </a:r>
          </a:p>
          <a:p>
            <a:pPr marL="285750" indent="-285750">
              <a:buFont typeface="Arial" panose="020B0604020202020204" pitchFamily="34" charset="0"/>
              <a:buChar char="•"/>
            </a:pPr>
            <a:endParaRPr lang="fi-FI" sz="2400" dirty="0"/>
          </a:p>
          <a:p>
            <a:pPr marL="285750" indent="-285750">
              <a:buFont typeface="Arial" panose="020B0604020202020204" pitchFamily="34" charset="0"/>
              <a:buChar char="•"/>
            </a:pPr>
            <a:r>
              <a:rPr lang="fi-FI" sz="2400" dirty="0" smtClean="0"/>
              <a:t>Tuen tapaamiset yhdistän oppimiskeskusteluun ja ne pyritään pitämään marraskuun alussa.</a:t>
            </a:r>
          </a:p>
          <a:p>
            <a:endParaRPr lang="fi-FI" sz="2400" dirty="0" smtClean="0"/>
          </a:p>
          <a:p>
            <a:pPr marL="285750" indent="-285750">
              <a:buFont typeface="Arial" panose="020B0604020202020204" pitchFamily="34" charset="0"/>
              <a:buChar char="•"/>
            </a:pPr>
            <a:r>
              <a:rPr lang="fi-FI" sz="2400" dirty="0" smtClean="0"/>
              <a:t>Kodin </a:t>
            </a:r>
            <a:r>
              <a:rPr lang="fi-FI" sz="2400" dirty="0"/>
              <a:t>ja koulun päivä toteutuu </a:t>
            </a:r>
            <a:r>
              <a:rPr lang="fi-FI" sz="2400" dirty="0">
                <a:solidFill>
                  <a:schemeClr val="bg2">
                    <a:lumMod val="50000"/>
                  </a:schemeClr>
                </a:solidFill>
              </a:rPr>
              <a:t>la 28.9 klo 9.00 – 12.00. </a:t>
            </a:r>
            <a:r>
              <a:rPr lang="fi-FI" sz="2400" dirty="0"/>
              <a:t>Päivä korvaa vapun jälkeisen perjantaikoulupäivän 2.5.</a:t>
            </a:r>
          </a:p>
        </p:txBody>
      </p:sp>
    </p:spTree>
    <p:extLst>
      <p:ext uri="{BB962C8B-B14F-4D97-AF65-F5344CB8AC3E}">
        <p14:creationId xmlns:p14="http://schemas.microsoft.com/office/powerpoint/2010/main" val="61274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14036" y="129309"/>
            <a:ext cx="10809578" cy="905164"/>
          </a:xfrm>
        </p:spPr>
        <p:txBody>
          <a:bodyPr/>
          <a:lstStyle/>
          <a:p>
            <a:r>
              <a:rPr lang="fi-FI" dirty="0" smtClean="0"/>
              <a:t>Läksyt</a:t>
            </a:r>
            <a:endParaRPr lang="fi-FI" dirty="0"/>
          </a:p>
        </p:txBody>
      </p:sp>
      <p:sp>
        <p:nvSpPr>
          <p:cNvPr id="5" name="Tekstiruutu 4"/>
          <p:cNvSpPr txBox="1"/>
          <p:nvPr/>
        </p:nvSpPr>
        <p:spPr>
          <a:xfrm>
            <a:off x="314036" y="1376218"/>
            <a:ext cx="11647055" cy="5509200"/>
          </a:xfrm>
          <a:prstGeom prst="rect">
            <a:avLst/>
          </a:prstGeom>
          <a:noFill/>
        </p:spPr>
        <p:txBody>
          <a:bodyPr wrap="square" rtlCol="0">
            <a:spAutoFit/>
          </a:bodyPr>
          <a:lstStyle/>
          <a:p>
            <a:pPr marL="342900" indent="-342900">
              <a:buFont typeface="Wingdings" panose="05000000000000000000" pitchFamily="2" charset="2"/>
              <a:buChar char="Ø"/>
            </a:pPr>
            <a:r>
              <a:rPr lang="fi-FI" sz="2000" dirty="0">
                <a:solidFill>
                  <a:srgbClr val="7030A0"/>
                </a:solidFill>
              </a:rPr>
              <a:t>Läksyjä annetaan (poikkeuksia lukuun </a:t>
            </a:r>
            <a:r>
              <a:rPr lang="fi-FI" sz="2000" dirty="0" smtClean="0">
                <a:solidFill>
                  <a:srgbClr val="7030A0"/>
                </a:solidFill>
              </a:rPr>
              <a:t>ottamatta) päivittäin; välillä myös perjantaisin. </a:t>
            </a:r>
          </a:p>
          <a:p>
            <a:pPr marL="342900" indent="-342900">
              <a:buFont typeface="Wingdings" panose="05000000000000000000" pitchFamily="2" charset="2"/>
              <a:buChar char="Ø"/>
            </a:pPr>
            <a:endParaRPr lang="fi-FI" sz="2000" dirty="0">
              <a:solidFill>
                <a:srgbClr val="7030A0"/>
              </a:solidFill>
            </a:endParaRPr>
          </a:p>
          <a:p>
            <a:pPr marL="342900" indent="-342900">
              <a:buFont typeface="Wingdings" panose="05000000000000000000" pitchFamily="2" charset="2"/>
              <a:buChar char="Ø"/>
            </a:pPr>
            <a:r>
              <a:rPr lang="fi-FI" sz="2000" dirty="0" smtClean="0">
                <a:solidFill>
                  <a:srgbClr val="7030A0"/>
                </a:solidFill>
              </a:rPr>
              <a:t>Jos </a:t>
            </a:r>
            <a:r>
              <a:rPr lang="fi-FI" sz="2000" dirty="0">
                <a:solidFill>
                  <a:srgbClr val="7030A0"/>
                </a:solidFill>
              </a:rPr>
              <a:t>oppilas </a:t>
            </a:r>
            <a:r>
              <a:rPr lang="fi-FI" sz="2000" dirty="0" err="1">
                <a:solidFill>
                  <a:srgbClr val="7030A0"/>
                </a:solidFill>
              </a:rPr>
              <a:t>härveltää</a:t>
            </a:r>
            <a:r>
              <a:rPr lang="fi-FI" sz="2000" dirty="0">
                <a:solidFill>
                  <a:srgbClr val="7030A0"/>
                </a:solidFill>
              </a:rPr>
              <a:t>, laiskottelee yms. minkä vuoksi kouluhommissa ei edistytä, </a:t>
            </a:r>
            <a:r>
              <a:rPr lang="fi-FI" sz="2000" dirty="0" smtClean="0">
                <a:solidFill>
                  <a:srgbClr val="7030A0"/>
                </a:solidFill>
              </a:rPr>
              <a:t>saatan laittaa </a:t>
            </a:r>
            <a:r>
              <a:rPr lang="fi-FI" sz="2000" dirty="0">
                <a:solidFill>
                  <a:srgbClr val="7030A0"/>
                </a:solidFill>
              </a:rPr>
              <a:t>kyseisille oppilailla tekemättä jääneitä hommia kotiin</a:t>
            </a:r>
            <a:r>
              <a:rPr lang="fi-FI" sz="2000" dirty="0" smtClean="0">
                <a:solidFill>
                  <a:srgbClr val="7030A0"/>
                </a:solidFill>
              </a:rPr>
              <a:t>.</a:t>
            </a:r>
          </a:p>
          <a:p>
            <a:pPr marL="342900" indent="-342900">
              <a:buFont typeface="Wingdings" panose="05000000000000000000" pitchFamily="2" charset="2"/>
              <a:buChar char="Ø"/>
            </a:pPr>
            <a:endParaRPr lang="fi-FI" sz="2000" dirty="0">
              <a:solidFill>
                <a:srgbClr val="7030A0"/>
              </a:solidFill>
            </a:endParaRPr>
          </a:p>
          <a:p>
            <a:pPr marL="342900" indent="-342900">
              <a:buFont typeface="Wingdings" panose="05000000000000000000" pitchFamily="2" charset="2"/>
              <a:buChar char="Ø"/>
            </a:pPr>
            <a:r>
              <a:rPr lang="fi-FI" sz="2000" dirty="0" smtClean="0">
                <a:solidFill>
                  <a:srgbClr val="7030A0"/>
                </a:solidFill>
              </a:rPr>
              <a:t>Tehdään läksyt (ei koske englantia) aina seuraavaksi koulupäiväksi. Näin läksyt eivät kasaannu.</a:t>
            </a:r>
          </a:p>
          <a:p>
            <a:endParaRPr lang="fi-FI" sz="2000" dirty="0">
              <a:solidFill>
                <a:srgbClr val="7030A0"/>
              </a:solidFill>
            </a:endParaRPr>
          </a:p>
          <a:p>
            <a:pPr marL="285750" lvl="0" indent="-285750">
              <a:buFont typeface="Wingdings" panose="05000000000000000000" pitchFamily="2" charset="2"/>
              <a:buChar char="Ø"/>
            </a:pPr>
            <a:r>
              <a:rPr lang="fi-FI" sz="2000" dirty="0">
                <a:solidFill>
                  <a:srgbClr val="DA6FDF">
                    <a:lumMod val="50000"/>
                  </a:srgbClr>
                </a:solidFill>
              </a:rPr>
              <a:t>Sairaana ollessa ei tarvitse murehtia oman luokan läksyistä. Jos olo on sellainen, että jaksaa tehtäviä tehdä, voi halutessaan läksyjä tiedustella opelta tai katsoa </a:t>
            </a:r>
            <a:r>
              <a:rPr lang="fi-FI" sz="2000" dirty="0" err="1">
                <a:solidFill>
                  <a:srgbClr val="DA6FDF">
                    <a:lumMod val="50000"/>
                  </a:srgbClr>
                </a:solidFill>
              </a:rPr>
              <a:t>peda.netistä</a:t>
            </a:r>
            <a:r>
              <a:rPr lang="fi-FI" sz="2000" dirty="0">
                <a:solidFill>
                  <a:srgbClr val="DA6FDF">
                    <a:lumMod val="50000"/>
                  </a:srgbClr>
                </a:solidFill>
              </a:rPr>
              <a:t>. </a:t>
            </a:r>
            <a:r>
              <a:rPr lang="fi-FI" sz="2000" b="1" dirty="0">
                <a:solidFill>
                  <a:srgbClr val="00B050"/>
                </a:solidFill>
              </a:rPr>
              <a:t>Englannin läksyt tulee sairaana ollessa huolehtia seuraavaan englannin tuntiin mennessä</a:t>
            </a:r>
            <a:r>
              <a:rPr lang="fi-FI" sz="2000" b="1" dirty="0" smtClean="0">
                <a:solidFill>
                  <a:srgbClr val="00B050"/>
                </a:solidFill>
              </a:rPr>
              <a:t>.</a:t>
            </a:r>
          </a:p>
          <a:p>
            <a:pPr marL="285750" lvl="0" indent="-285750">
              <a:buFont typeface="Wingdings" panose="05000000000000000000" pitchFamily="2" charset="2"/>
              <a:buChar char="Ø"/>
            </a:pPr>
            <a:endParaRPr lang="fi-FI" sz="2000" b="1" dirty="0">
              <a:solidFill>
                <a:srgbClr val="00B050"/>
              </a:solidFill>
            </a:endParaRPr>
          </a:p>
          <a:p>
            <a:pPr marL="285750" indent="-285750">
              <a:buFont typeface="Wingdings" panose="05000000000000000000" pitchFamily="2" charset="2"/>
              <a:buChar char="Ø"/>
            </a:pPr>
            <a:r>
              <a:rPr lang="fi-FI" sz="2000" dirty="0">
                <a:solidFill>
                  <a:schemeClr val="accent6">
                    <a:lumMod val="50000"/>
                  </a:schemeClr>
                </a:solidFill>
              </a:rPr>
              <a:t>Reissuläksyt sovitaan aina etukäteen. </a:t>
            </a:r>
          </a:p>
          <a:p>
            <a:endParaRPr lang="fi-FI" dirty="0" smtClean="0"/>
          </a:p>
          <a:p>
            <a:pPr marL="285750" indent="-285750">
              <a:buFont typeface="Arial" panose="020B0604020202020204" pitchFamily="34" charset="0"/>
              <a:buChar char="•"/>
            </a:pPr>
            <a:endParaRPr lang="fi-FI" dirty="0"/>
          </a:p>
          <a:p>
            <a:pPr marL="285750" indent="-285750">
              <a:buFont typeface="Arial" panose="020B0604020202020204" pitchFamily="34" charset="0"/>
              <a:buChar char="•"/>
            </a:pPr>
            <a:endParaRPr lang="fi-FI" dirty="0" smtClean="0"/>
          </a:p>
          <a:p>
            <a:pPr marL="285750" indent="-285750">
              <a:buFont typeface="Arial" panose="020B0604020202020204" pitchFamily="34" charset="0"/>
              <a:buChar char="•"/>
            </a:pPr>
            <a:endParaRPr lang="fi-FI" dirty="0"/>
          </a:p>
        </p:txBody>
      </p:sp>
    </p:spTree>
    <p:extLst>
      <p:ext uri="{BB962C8B-B14F-4D97-AF65-F5344CB8AC3E}">
        <p14:creationId xmlns:p14="http://schemas.microsoft.com/office/powerpoint/2010/main" val="161764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91127" y="304800"/>
            <a:ext cx="10532487" cy="1219200"/>
          </a:xfrm>
        </p:spPr>
        <p:txBody>
          <a:bodyPr>
            <a:normAutofit/>
          </a:bodyPr>
          <a:lstStyle/>
          <a:p>
            <a:r>
              <a:rPr lang="fi-FI" dirty="0" smtClean="0"/>
              <a:t>Läksyt II</a:t>
            </a:r>
            <a:endParaRPr lang="fi-FI" dirty="0"/>
          </a:p>
        </p:txBody>
      </p:sp>
      <p:sp>
        <p:nvSpPr>
          <p:cNvPr id="5" name="Tekstiruutu 4"/>
          <p:cNvSpPr txBox="1"/>
          <p:nvPr/>
        </p:nvSpPr>
        <p:spPr>
          <a:xfrm>
            <a:off x="489527" y="1690255"/>
            <a:ext cx="10695709" cy="4370427"/>
          </a:xfrm>
          <a:prstGeom prst="rect">
            <a:avLst/>
          </a:prstGeom>
          <a:noFill/>
        </p:spPr>
        <p:txBody>
          <a:bodyPr wrap="square" rtlCol="0">
            <a:spAutoFit/>
          </a:bodyPr>
          <a:lstStyle/>
          <a:p>
            <a:endParaRPr lang="fi-FI" sz="2000" dirty="0" smtClean="0">
              <a:solidFill>
                <a:srgbClr val="7030A0"/>
              </a:solidFill>
            </a:endParaRPr>
          </a:p>
          <a:p>
            <a:pPr marL="285750" indent="-285750">
              <a:buFont typeface="Wingdings" panose="05000000000000000000" pitchFamily="2" charset="2"/>
              <a:buChar char="Ø"/>
            </a:pPr>
            <a:r>
              <a:rPr lang="fi-FI" sz="2000" dirty="0" smtClean="0">
                <a:solidFill>
                  <a:srgbClr val="7030A0"/>
                </a:solidFill>
              </a:rPr>
              <a:t>Jos </a:t>
            </a:r>
            <a:r>
              <a:rPr lang="fi-FI" sz="2000" dirty="0">
                <a:solidFill>
                  <a:srgbClr val="7030A0"/>
                </a:solidFill>
              </a:rPr>
              <a:t>läksyjä säännöllisesti unohtuu tai läksyjen teon kanssa on kotona poikkeuksellisen vaikeaa, voidaan koululla hyödyntää läksyparkkia. Läksyparkki toimii ohjaajien vetämänä ma-to klo 14.00 alkaen, joten meidän luokallemme läksyparkkiin sopivat päivät ovat ma ja toisella jakoryhmällä ke</a:t>
            </a:r>
            <a:r>
              <a:rPr lang="fi-FI" sz="2000" dirty="0" smtClean="0">
                <a:solidFill>
                  <a:srgbClr val="7030A0"/>
                </a:solidFill>
              </a:rPr>
              <a:t>.</a:t>
            </a:r>
          </a:p>
          <a:p>
            <a:pPr marL="285750" indent="-285750">
              <a:buFont typeface="Arial" panose="020B0604020202020204" pitchFamily="34" charset="0"/>
              <a:buChar char="•"/>
            </a:pPr>
            <a:endParaRPr lang="fi-FI" sz="2000" dirty="0" smtClean="0">
              <a:solidFill>
                <a:srgbClr val="7030A0"/>
              </a:solidFill>
            </a:endParaRPr>
          </a:p>
          <a:p>
            <a:pPr marL="342900" indent="-342900">
              <a:buFont typeface="Wingdings" panose="05000000000000000000" pitchFamily="2" charset="2"/>
              <a:buChar char="Ø"/>
            </a:pPr>
            <a:r>
              <a:rPr lang="fi-FI" sz="2000" dirty="0">
                <a:solidFill>
                  <a:srgbClr val="7030A0"/>
                </a:solidFill>
              </a:rPr>
              <a:t>Huolellisuus läksyjen teossa. Harakanvarpaat pyyhitään ja tehtävät tehdään lyijykynällä ellei tehtävässä toisin sanota. </a:t>
            </a:r>
          </a:p>
          <a:p>
            <a:pPr marL="342900" indent="-342900">
              <a:buFont typeface="Wingdings" panose="05000000000000000000" pitchFamily="2" charset="2"/>
              <a:buChar char="Ø"/>
            </a:pPr>
            <a:endParaRPr lang="fi-FI" sz="2000" dirty="0">
              <a:solidFill>
                <a:srgbClr val="7030A0"/>
              </a:solidFill>
            </a:endParaRPr>
          </a:p>
          <a:p>
            <a:pPr marL="342900" indent="-342900">
              <a:buFont typeface="Wingdings" panose="05000000000000000000" pitchFamily="2" charset="2"/>
              <a:buChar char="Ø"/>
            </a:pPr>
            <a:r>
              <a:rPr lang="fi-FI" sz="2000" dirty="0">
                <a:solidFill>
                  <a:srgbClr val="7030A0"/>
                </a:solidFill>
              </a:rPr>
              <a:t>Tarkistakaa lapsenne läksyt ja kehukaa onnistumista. Läksyjä on joskus kiva tehdä myös yhdessä. Samalla osoitatte kiinnostustanne lapsenne koulunkäyntiä kohtaan.</a:t>
            </a:r>
          </a:p>
          <a:p>
            <a:pPr marL="285750" indent="-285750">
              <a:buFont typeface="Arial" panose="020B0604020202020204" pitchFamily="34" charset="0"/>
              <a:buChar char="•"/>
            </a:pPr>
            <a:endParaRPr lang="fi-FI" sz="2000" dirty="0">
              <a:solidFill>
                <a:srgbClr val="7030A0"/>
              </a:solidFill>
            </a:endParaRPr>
          </a:p>
          <a:p>
            <a:endParaRPr lang="fi-FI" dirty="0"/>
          </a:p>
        </p:txBody>
      </p:sp>
    </p:spTree>
    <p:extLst>
      <p:ext uri="{BB962C8B-B14F-4D97-AF65-F5344CB8AC3E}">
        <p14:creationId xmlns:p14="http://schemas.microsoft.com/office/powerpoint/2010/main" val="1013407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20436" y="138545"/>
            <a:ext cx="10403178" cy="1219200"/>
          </a:xfrm>
        </p:spPr>
        <p:txBody>
          <a:bodyPr/>
          <a:lstStyle/>
          <a:p>
            <a:r>
              <a:rPr lang="fi-FI" dirty="0" smtClean="0"/>
              <a:t>Oppimisen tuki</a:t>
            </a:r>
            <a:endParaRPr lang="fi-FI" dirty="0"/>
          </a:p>
        </p:txBody>
      </p:sp>
      <p:sp>
        <p:nvSpPr>
          <p:cNvPr id="3" name="Tekstiruutu 2"/>
          <p:cNvSpPr txBox="1"/>
          <p:nvPr/>
        </p:nvSpPr>
        <p:spPr>
          <a:xfrm>
            <a:off x="720436" y="1754909"/>
            <a:ext cx="10889673" cy="3847207"/>
          </a:xfrm>
          <a:prstGeom prst="rect">
            <a:avLst/>
          </a:prstGeom>
          <a:noFill/>
        </p:spPr>
        <p:txBody>
          <a:bodyPr wrap="square" rtlCol="0">
            <a:spAutoFit/>
          </a:bodyPr>
          <a:lstStyle/>
          <a:p>
            <a:pPr marL="285750" indent="-285750">
              <a:buFont typeface="Arial" panose="020B0604020202020204" pitchFamily="34" charset="0"/>
              <a:buChar char="•"/>
            </a:pPr>
            <a:r>
              <a:rPr lang="fi-FI" sz="2400" dirty="0" smtClean="0"/>
              <a:t>Tukenamme oppimisessa laaja-alainen erityisopettaja Kirsi (2h viikossa) sekä koulunkäynninohjaaja Sari muutamana tuntina viikossa.</a:t>
            </a:r>
          </a:p>
          <a:p>
            <a:endParaRPr lang="fi-FI" sz="2400" dirty="0" smtClean="0"/>
          </a:p>
          <a:p>
            <a:pPr marL="285750" indent="-285750">
              <a:buFont typeface="Arial" panose="020B0604020202020204" pitchFamily="34" charset="0"/>
              <a:buChar char="•"/>
            </a:pPr>
            <a:r>
              <a:rPr lang="fi-FI" sz="2000" b="1" dirty="0" err="1"/>
              <a:t>TuVa</a:t>
            </a:r>
            <a:r>
              <a:rPr lang="fi-FI" sz="2000" b="1" dirty="0"/>
              <a:t> –jaksot</a:t>
            </a:r>
          </a:p>
          <a:p>
            <a:pPr lvl="2">
              <a:buFont typeface="Wingdings" panose="05000000000000000000" pitchFamily="2" charset="2"/>
              <a:buChar char="Ø"/>
            </a:pPr>
            <a:r>
              <a:rPr lang="fi-FI" sz="2000" dirty="0"/>
              <a:t>noin parin kuukauden mittaisia ”tukiopetusjaksoja” pienissä ryhmissä</a:t>
            </a:r>
          </a:p>
          <a:p>
            <a:pPr lvl="2">
              <a:buFont typeface="Wingdings" panose="05000000000000000000" pitchFamily="2" charset="2"/>
              <a:buChar char="Ø"/>
            </a:pPr>
            <a:r>
              <a:rPr lang="fi-FI" sz="2000" dirty="0"/>
              <a:t>maanantaisin klo 8.00 – 8.45</a:t>
            </a:r>
          </a:p>
          <a:p>
            <a:pPr lvl="2">
              <a:buFont typeface="Wingdings" panose="05000000000000000000" pitchFamily="2" charset="2"/>
              <a:buChar char="Ø"/>
            </a:pPr>
            <a:r>
              <a:rPr lang="fi-FI" sz="2000" dirty="0" smtClean="0"/>
              <a:t>jaksoja ainakin kirjoittamiseen </a:t>
            </a:r>
            <a:r>
              <a:rPr lang="fi-FI" sz="2000" dirty="0"/>
              <a:t>sekä matematiikkaan liittyen</a:t>
            </a:r>
          </a:p>
          <a:p>
            <a:pPr lvl="2">
              <a:buFont typeface="Wingdings" panose="05000000000000000000" pitchFamily="2" charset="2"/>
              <a:buChar char="Ø"/>
            </a:pPr>
            <a:r>
              <a:rPr lang="fi-FI" sz="2000" dirty="0"/>
              <a:t>otan yhteyttä sellaisiin koteihin, jossa oppilas voisi hyötyä tukijaksosta</a:t>
            </a:r>
          </a:p>
          <a:p>
            <a:pPr marL="285750" indent="-285750">
              <a:buFont typeface="Arial" panose="020B0604020202020204" pitchFamily="34" charset="0"/>
              <a:buChar char="•"/>
            </a:pPr>
            <a:endParaRPr lang="fi-FI" sz="2400" dirty="0"/>
          </a:p>
          <a:p>
            <a:pPr marL="285750" indent="-285750">
              <a:buFont typeface="Arial" panose="020B0604020202020204" pitchFamily="34" charset="0"/>
              <a:buChar char="•"/>
            </a:pPr>
            <a:r>
              <a:rPr lang="fi-FI" sz="2400" dirty="0" smtClean="0"/>
              <a:t>Tukiopetustunteja ei ainakaan syksyllä ole</a:t>
            </a:r>
            <a:endParaRPr lang="fi-FI" sz="2000" dirty="0" smtClean="0"/>
          </a:p>
        </p:txBody>
      </p:sp>
    </p:spTree>
    <p:extLst>
      <p:ext uri="{BB962C8B-B14F-4D97-AF65-F5344CB8AC3E}">
        <p14:creationId xmlns:p14="http://schemas.microsoft.com/office/powerpoint/2010/main" val="1419961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Luontoaiheinen piirros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34_TF03431377" id="{9A2B0FE7-A02A-4C63-861A-191406C1FEE6}" vid="{DF6041FB-8817-41F9-8BD7-7DC30C544BD4}"/>
    </a:ext>
  </a:extLst>
</a:theme>
</file>

<file path=ppt/theme/theme2.xml><?xml version="1.0" encoding="utf-8"?>
<a:theme xmlns:a="http://schemas.openxmlformats.org/drawingml/2006/main" name="Office-teema">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Sateenkaariesitys</Template>
  <TotalTime>6540</TotalTime>
  <Words>1111</Words>
  <Application>Microsoft Office PowerPoint</Application>
  <PresentationFormat>Laajakuva</PresentationFormat>
  <Paragraphs>151</Paragraphs>
  <Slides>20</Slides>
  <Notes>2</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20</vt:i4>
      </vt:variant>
    </vt:vector>
  </HeadingPairs>
  <TitlesOfParts>
    <vt:vector size="24" baseType="lpstr">
      <vt:lpstr>Arial</vt:lpstr>
      <vt:lpstr>Segoe Print</vt:lpstr>
      <vt:lpstr>Wingdings</vt:lpstr>
      <vt:lpstr>Luontoaiheinen piirros 16x9</vt:lpstr>
      <vt:lpstr>Vanhempainilta 3A</vt:lpstr>
      <vt:lpstr>Illan rakenne</vt:lpstr>
      <vt:lpstr>Lukuvuoden teemana vireystila (yhteinen aloitus salissa)</vt:lpstr>
      <vt:lpstr>Kolmasluokka</vt:lpstr>
      <vt:lpstr>Ajankohtaista</vt:lpstr>
      <vt:lpstr>PowerPoint-esitys</vt:lpstr>
      <vt:lpstr>Läksyt</vt:lpstr>
      <vt:lpstr>Läksyt II</vt:lpstr>
      <vt:lpstr>Oppimisen tuki</vt:lpstr>
      <vt:lpstr>Monsterikoulu</vt:lpstr>
      <vt:lpstr>Miten homma toimii?</vt:lpstr>
      <vt:lpstr>PowerPoint-esitys</vt:lpstr>
      <vt:lpstr>Linkkejä:</vt:lpstr>
      <vt:lpstr>PowerPoint-esitys</vt:lpstr>
      <vt:lpstr>PowerPoint-esitys</vt:lpstr>
      <vt:lpstr>Viestintä ja yhteistyö II</vt:lpstr>
      <vt:lpstr>Poissaolot</vt:lpstr>
      <vt:lpstr>Poissaolot II</vt:lpstr>
      <vt:lpstr>Luokkatoimikunta</vt:lpstr>
      <vt:lpstr>Muuta</vt:lpstr>
    </vt:vector>
  </TitlesOfParts>
  <Company>Siilinjärven kunta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Vanhempainilta 3A</dc:title>
  <dc:creator>Markus Hakkarainen</dc:creator>
  <cp:lastModifiedBy>Markus Hakkarainen</cp:lastModifiedBy>
  <cp:revision>25</cp:revision>
  <dcterms:created xsi:type="dcterms:W3CDTF">2024-09-01T16:41:51Z</dcterms:created>
  <dcterms:modified xsi:type="dcterms:W3CDTF">2024-09-06T05:42:05Z</dcterms:modified>
</cp:coreProperties>
</file>